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67" r:id="rId5"/>
    <p:sldId id="283" r:id="rId6"/>
    <p:sldId id="268" r:id="rId7"/>
    <p:sldId id="288" r:id="rId8"/>
    <p:sldId id="269" r:id="rId9"/>
    <p:sldId id="270" r:id="rId10"/>
    <p:sldId id="271" r:id="rId11"/>
    <p:sldId id="272" r:id="rId12"/>
    <p:sldId id="284" r:id="rId13"/>
    <p:sldId id="273" r:id="rId14"/>
    <p:sldId id="285" r:id="rId15"/>
    <p:sldId id="286" r:id="rId16"/>
    <p:sldId id="287" r:id="rId17"/>
    <p:sldId id="258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77EF3E-964B-45AB-B868-27DD5006CB10}">
          <p14:sldIdLst>
            <p14:sldId id="267"/>
            <p14:sldId id="283"/>
            <p14:sldId id="268"/>
            <p14:sldId id="288"/>
            <p14:sldId id="269"/>
            <p14:sldId id="270"/>
            <p14:sldId id="271"/>
            <p14:sldId id="272"/>
            <p14:sldId id="284"/>
            <p14:sldId id="273"/>
            <p14:sldId id="285"/>
            <p14:sldId id="286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o Keso" userId="6ed9ef63-7090-4394-893f-ebbc0a284617" providerId="ADAL" clId="{E9CA9600-9941-43C3-A73E-91CD03589A3C}"/>
    <pc:docChg chg="modSld">
      <pc:chgData name="Tero Keso" userId="6ed9ef63-7090-4394-893f-ebbc0a284617" providerId="ADAL" clId="{E9CA9600-9941-43C3-A73E-91CD03589A3C}" dt="2022-05-30T06:47:12.937" v="17" actId="20577"/>
      <pc:docMkLst>
        <pc:docMk/>
      </pc:docMkLst>
      <pc:sldChg chg="modSp mod">
        <pc:chgData name="Tero Keso" userId="6ed9ef63-7090-4394-893f-ebbc0a284617" providerId="ADAL" clId="{E9CA9600-9941-43C3-A73E-91CD03589A3C}" dt="2022-05-30T06:47:12.937" v="17" actId="20577"/>
        <pc:sldMkLst>
          <pc:docMk/>
          <pc:sldMk cId="838556971" sldId="269"/>
        </pc:sldMkLst>
        <pc:spChg chg="mod">
          <ac:chgData name="Tero Keso" userId="6ed9ef63-7090-4394-893f-ebbc0a284617" providerId="ADAL" clId="{E9CA9600-9941-43C3-A73E-91CD03589A3C}" dt="2022-05-30T06:47:12.937" v="17" actId="20577"/>
          <ac:spMkLst>
            <pc:docMk/>
            <pc:sldMk cId="838556971" sldId="269"/>
            <ac:spMk id="71" creationId="{00CD4F88-478A-4F93-8AE5-C55E8D81BA13}"/>
          </ac:spMkLst>
        </pc:spChg>
      </pc:sldChg>
    </pc:docChg>
  </pc:docChgLst>
  <pc:docChgLst>
    <pc:chgData name="Tero Keso" userId="6ed9ef63-7090-4394-893f-ebbc0a284617" providerId="ADAL" clId="{855D83C8-C66F-408F-9CFD-367F312F2755}"/>
    <pc:docChg chg="undo custSel addSld modSld modSection">
      <pc:chgData name="Tero Keso" userId="6ed9ef63-7090-4394-893f-ebbc0a284617" providerId="ADAL" clId="{855D83C8-C66F-408F-9CFD-367F312F2755}" dt="2022-06-02T11:12:18.612" v="567" actId="962"/>
      <pc:docMkLst>
        <pc:docMk/>
      </pc:docMkLst>
      <pc:sldChg chg="modSp mod modClrScheme chgLayout">
        <pc:chgData name="Tero Keso" userId="6ed9ef63-7090-4394-893f-ebbc0a284617" providerId="ADAL" clId="{855D83C8-C66F-408F-9CFD-367F312F2755}" dt="2022-06-02T11:12:18.612" v="567" actId="962"/>
        <pc:sldMkLst>
          <pc:docMk/>
          <pc:sldMk cId="0" sldId="258"/>
        </pc:sldMkLst>
        <pc:spChg chg="mod ord">
          <ac:chgData name="Tero Keso" userId="6ed9ef63-7090-4394-893f-ebbc0a284617" providerId="ADAL" clId="{855D83C8-C66F-408F-9CFD-367F312F2755}" dt="2022-05-20T08:36:23.706" v="206" actId="120"/>
          <ac:spMkLst>
            <pc:docMk/>
            <pc:sldMk cId="0" sldId="258"/>
            <ac:spMk id="126" creationId="{00000000-0000-0000-0000-000000000000}"/>
          </ac:spMkLst>
        </pc:spChg>
        <pc:spChg chg="mod ord">
          <ac:chgData name="Tero Keso" userId="6ed9ef63-7090-4394-893f-ebbc0a284617" providerId="ADAL" clId="{855D83C8-C66F-408F-9CFD-367F312F2755}" dt="2022-05-20T08:36:56.756" v="231" actId="1076"/>
          <ac:spMkLst>
            <pc:docMk/>
            <pc:sldMk cId="0" sldId="258"/>
            <ac:spMk id="127" creationId="{00000000-0000-0000-0000-000000000000}"/>
          </ac:spMkLst>
        </pc:spChg>
        <pc:grpChg chg="mod">
          <ac:chgData name="Tero Keso" userId="6ed9ef63-7090-4394-893f-ebbc0a284617" providerId="ADAL" clId="{855D83C8-C66F-408F-9CFD-367F312F2755}" dt="2022-05-20T08:36:27.052" v="208" actId="1076"/>
          <ac:grpSpMkLst>
            <pc:docMk/>
            <pc:sldMk cId="0" sldId="258"/>
            <ac:grpSpMk id="128" creationId="{00000000-0000-0000-0000-000000000000}"/>
          </ac:grpSpMkLst>
        </pc:grpChg>
        <pc:picChg chg="mod">
          <ac:chgData name="Tero Keso" userId="6ed9ef63-7090-4394-893f-ebbc0a284617" providerId="ADAL" clId="{855D83C8-C66F-408F-9CFD-367F312F2755}" dt="2022-06-02T11:12:11.732" v="549" actId="962"/>
          <ac:picMkLst>
            <pc:docMk/>
            <pc:sldMk cId="0" sldId="258"/>
            <ac:picMk id="1028" creationId="{2C1B067E-07F9-498F-AF12-53C4B62267D6}"/>
          </ac:picMkLst>
        </pc:picChg>
        <pc:picChg chg="mod">
          <ac:chgData name="Tero Keso" userId="6ed9ef63-7090-4394-893f-ebbc0a284617" providerId="ADAL" clId="{855D83C8-C66F-408F-9CFD-367F312F2755}" dt="2022-06-02T11:12:18.612" v="567" actId="962"/>
          <ac:picMkLst>
            <pc:docMk/>
            <pc:sldMk cId="0" sldId="258"/>
            <ac:picMk id="1030" creationId="{BF6F44A6-3E07-43BC-A37E-8A7FAF496EE1}"/>
          </ac:picMkLst>
        </pc:picChg>
      </pc:sldChg>
      <pc:sldChg chg="delSp modSp mod modClrScheme chgLayout">
        <pc:chgData name="Tero Keso" userId="6ed9ef63-7090-4394-893f-ebbc0a284617" providerId="ADAL" clId="{855D83C8-C66F-408F-9CFD-367F312F2755}" dt="2022-05-20T08:27:33.551" v="22" actId="478"/>
        <pc:sldMkLst>
          <pc:docMk/>
          <pc:sldMk cId="2461328514" sldId="267"/>
        </pc:sldMkLst>
        <pc:spChg chg="mod ord">
          <ac:chgData name="Tero Keso" userId="6ed9ef63-7090-4394-893f-ebbc0a284617" providerId="ADAL" clId="{855D83C8-C66F-408F-9CFD-367F312F2755}" dt="2022-05-20T08:27:20.946" v="11" actId="27636"/>
          <ac:spMkLst>
            <pc:docMk/>
            <pc:sldMk cId="2461328514" sldId="267"/>
            <ac:spMk id="2" creationId="{0417F512-E26B-488C-BB41-7E19455A2087}"/>
          </ac:spMkLst>
        </pc:spChg>
        <pc:spChg chg="del mod ord">
          <ac:chgData name="Tero Keso" userId="6ed9ef63-7090-4394-893f-ebbc0a284617" providerId="ADAL" clId="{855D83C8-C66F-408F-9CFD-367F312F2755}" dt="2022-05-20T08:27:33.551" v="22" actId="478"/>
          <ac:spMkLst>
            <pc:docMk/>
            <pc:sldMk cId="2461328514" sldId="267"/>
            <ac:spMk id="3" creationId="{F0D0215C-8312-4234-9159-0128C751CCFA}"/>
          </ac:spMkLst>
        </pc:spChg>
      </pc:sldChg>
      <pc:sldChg chg="modSp mod modClrScheme chgLayout">
        <pc:chgData name="Tero Keso" userId="6ed9ef63-7090-4394-893f-ebbc0a284617" providerId="ADAL" clId="{855D83C8-C66F-408F-9CFD-367F312F2755}" dt="2022-06-02T11:10:22.274" v="311" actId="962"/>
        <pc:sldMkLst>
          <pc:docMk/>
          <pc:sldMk cId="2293139574" sldId="268"/>
        </pc:sldMkLst>
        <pc:spChg chg="mod ord">
          <ac:chgData name="Tero Keso" userId="6ed9ef63-7090-4394-893f-ebbc0a284617" providerId="ADAL" clId="{855D83C8-C66F-408F-9CFD-367F312F2755}" dt="2022-05-20T08:30:06.492" v="85" actId="120"/>
          <ac:spMkLst>
            <pc:docMk/>
            <pc:sldMk cId="2293139574" sldId="268"/>
            <ac:spMk id="2" creationId="{14D65349-72A5-4F76-ADA0-E3FE7889A92A}"/>
          </ac:spMkLst>
        </pc:spChg>
        <pc:spChg chg="mod ord">
          <ac:chgData name="Tero Keso" userId="6ed9ef63-7090-4394-893f-ebbc0a284617" providerId="ADAL" clId="{855D83C8-C66F-408F-9CFD-367F312F2755}" dt="2022-05-23T13:26:26.360" v="258" actId="20577"/>
          <ac:spMkLst>
            <pc:docMk/>
            <pc:sldMk cId="2293139574" sldId="268"/>
            <ac:spMk id="3" creationId="{9231C79C-1386-4119-B025-400BED963036}"/>
          </ac:spMkLst>
        </pc:spChg>
        <pc:picChg chg="mod">
          <ac:chgData name="Tero Keso" userId="6ed9ef63-7090-4394-893f-ebbc0a284617" providerId="ADAL" clId="{855D83C8-C66F-408F-9CFD-367F312F2755}" dt="2022-06-02T11:10:22.274" v="311" actId="962"/>
          <ac:picMkLst>
            <pc:docMk/>
            <pc:sldMk cId="2293139574" sldId="268"/>
            <ac:picMk id="5" creationId="{ECD4C117-1EB2-438F-B290-7250B2146CB7}"/>
          </ac:picMkLst>
        </pc:picChg>
        <pc:picChg chg="mod">
          <ac:chgData name="Tero Keso" userId="6ed9ef63-7090-4394-893f-ebbc0a284617" providerId="ADAL" clId="{855D83C8-C66F-408F-9CFD-367F312F2755}" dt="2022-05-20T08:27:56.950" v="34" actId="1076"/>
          <ac:picMkLst>
            <pc:docMk/>
            <pc:sldMk cId="2293139574" sldId="268"/>
            <ac:picMk id="4098" creationId="{E9361155-27AC-49BE-8E40-32FA9AD13CA2}"/>
          </ac:picMkLst>
        </pc:picChg>
      </pc:sldChg>
      <pc:sldChg chg="modSp mod modClrScheme chgLayout">
        <pc:chgData name="Tero Keso" userId="6ed9ef63-7090-4394-893f-ebbc0a284617" providerId="ADAL" clId="{855D83C8-C66F-408F-9CFD-367F312F2755}" dt="2022-05-20T08:30:17.797" v="89" actId="27636"/>
        <pc:sldMkLst>
          <pc:docMk/>
          <pc:sldMk cId="838556971" sldId="269"/>
        </pc:sldMkLst>
        <pc:spChg chg="mod ord">
          <ac:chgData name="Tero Keso" userId="6ed9ef63-7090-4394-893f-ebbc0a284617" providerId="ADAL" clId="{855D83C8-C66F-408F-9CFD-367F312F2755}" dt="2022-05-20T08:29:46.107" v="79" actId="120"/>
          <ac:spMkLst>
            <pc:docMk/>
            <pc:sldMk cId="838556971" sldId="269"/>
            <ac:spMk id="2" creationId="{3E23F334-D7C0-43D6-95CA-C5A652EAD71C}"/>
          </ac:spMkLst>
        </pc:spChg>
        <pc:spChg chg="mod ord">
          <ac:chgData name="Tero Keso" userId="6ed9ef63-7090-4394-893f-ebbc0a284617" providerId="ADAL" clId="{855D83C8-C66F-408F-9CFD-367F312F2755}" dt="2022-05-20T08:30:17.797" v="89" actId="27636"/>
          <ac:spMkLst>
            <pc:docMk/>
            <pc:sldMk cId="838556971" sldId="269"/>
            <ac:spMk id="71" creationId="{00CD4F88-478A-4F93-8AE5-C55E8D81BA13}"/>
          </ac:spMkLst>
        </pc:spChg>
        <pc:picChg chg="mod">
          <ac:chgData name="Tero Keso" userId="6ed9ef63-7090-4394-893f-ebbc0a284617" providerId="ADAL" clId="{855D83C8-C66F-408F-9CFD-367F312F2755}" dt="2022-05-20T08:29:58.206" v="83" actId="1076"/>
          <ac:picMkLst>
            <pc:docMk/>
            <pc:sldMk cId="838556971" sldId="269"/>
            <ac:picMk id="1026" creationId="{EC1BE76B-37BF-4946-8D35-0BBD0029474B}"/>
          </ac:picMkLst>
        </pc:picChg>
      </pc:sldChg>
      <pc:sldChg chg="addSp modSp mod modClrScheme chgLayout">
        <pc:chgData name="Tero Keso" userId="6ed9ef63-7090-4394-893f-ebbc0a284617" providerId="ADAL" clId="{855D83C8-C66F-408F-9CFD-367F312F2755}" dt="2022-06-02T11:10:45.529" v="345" actId="962"/>
        <pc:sldMkLst>
          <pc:docMk/>
          <pc:sldMk cId="96627815" sldId="270"/>
        </pc:sldMkLst>
        <pc:spChg chg="add mod ord">
          <ac:chgData name="Tero Keso" userId="6ed9ef63-7090-4394-893f-ebbc0a284617" providerId="ADAL" clId="{855D83C8-C66F-408F-9CFD-367F312F2755}" dt="2022-05-20T08:31:17.342" v="105" actId="27636"/>
          <ac:spMkLst>
            <pc:docMk/>
            <pc:sldMk cId="96627815" sldId="270"/>
            <ac:spMk id="2" creationId="{CEB15923-E8DE-400D-ACC4-EF5AFD1D71BA}"/>
          </ac:spMkLst>
        </pc:spChg>
        <pc:spChg chg="mod">
          <ac:chgData name="Tero Keso" userId="6ed9ef63-7090-4394-893f-ebbc0a284617" providerId="ADAL" clId="{855D83C8-C66F-408F-9CFD-367F312F2755}" dt="2022-05-20T08:30:34.993" v="92" actId="21"/>
          <ac:spMkLst>
            <pc:docMk/>
            <pc:sldMk cId="96627815" sldId="270"/>
            <ac:spMk id="7" creationId="{F8F0D609-51D6-466A-9A5D-4B36ED6A51AC}"/>
          </ac:spMkLst>
        </pc:spChg>
        <pc:spChg chg="mod ord">
          <ac:chgData name="Tero Keso" userId="6ed9ef63-7090-4394-893f-ebbc0a284617" providerId="ADAL" clId="{855D83C8-C66F-408F-9CFD-367F312F2755}" dt="2022-05-20T08:30:41.030" v="96" actId="120"/>
          <ac:spMkLst>
            <pc:docMk/>
            <pc:sldMk cId="96627815" sldId="270"/>
            <ac:spMk id="71" creationId="{6D879064-C1BC-4CF4-95FC-77109B2AEE9D}"/>
          </ac:spMkLst>
        </pc:spChg>
        <pc:picChg chg="mod">
          <ac:chgData name="Tero Keso" userId="6ed9ef63-7090-4394-893f-ebbc0a284617" providerId="ADAL" clId="{855D83C8-C66F-408F-9CFD-367F312F2755}" dt="2022-06-02T11:10:45.529" v="345" actId="962"/>
          <ac:picMkLst>
            <pc:docMk/>
            <pc:sldMk cId="96627815" sldId="270"/>
            <ac:picMk id="2050" creationId="{91598046-B4C2-4EFB-89E1-5BCEE5D71D50}"/>
          </ac:picMkLst>
        </pc:picChg>
      </pc:sldChg>
      <pc:sldChg chg="modSp mod modClrScheme chgLayout">
        <pc:chgData name="Tero Keso" userId="6ed9ef63-7090-4394-893f-ebbc0a284617" providerId="ADAL" clId="{855D83C8-C66F-408F-9CFD-367F312F2755}" dt="2022-06-02T11:10:58.905" v="367" actId="962"/>
        <pc:sldMkLst>
          <pc:docMk/>
          <pc:sldMk cId="1848336115" sldId="271"/>
        </pc:sldMkLst>
        <pc:spChg chg="mod ord">
          <ac:chgData name="Tero Keso" userId="6ed9ef63-7090-4394-893f-ebbc0a284617" providerId="ADAL" clId="{855D83C8-C66F-408F-9CFD-367F312F2755}" dt="2022-05-20T08:31:29.982" v="107" actId="120"/>
          <ac:spMkLst>
            <pc:docMk/>
            <pc:sldMk cId="1848336115" sldId="271"/>
            <ac:spMk id="2" creationId="{32590167-DE87-4A96-B14E-30E0741BC9F9}"/>
          </ac:spMkLst>
        </pc:spChg>
        <pc:spChg chg="mod ord">
          <ac:chgData name="Tero Keso" userId="6ed9ef63-7090-4394-893f-ebbc0a284617" providerId="ADAL" clId="{855D83C8-C66F-408F-9CFD-367F312F2755}" dt="2022-05-20T08:31:43.615" v="115" actId="27636"/>
          <ac:spMkLst>
            <pc:docMk/>
            <pc:sldMk cId="1848336115" sldId="271"/>
            <ac:spMk id="3" creationId="{22753749-ED6C-4861-9263-782B78ECA120}"/>
          </ac:spMkLst>
        </pc:spChg>
        <pc:picChg chg="mod">
          <ac:chgData name="Tero Keso" userId="6ed9ef63-7090-4394-893f-ebbc0a284617" providerId="ADAL" clId="{855D83C8-C66F-408F-9CFD-367F312F2755}" dt="2022-06-02T11:10:58.905" v="367" actId="962"/>
          <ac:picMkLst>
            <pc:docMk/>
            <pc:sldMk cId="1848336115" sldId="271"/>
            <ac:picMk id="3074" creationId="{BA863A34-E41B-4FB2-A256-47C13EE01E78}"/>
          </ac:picMkLst>
        </pc:picChg>
      </pc:sldChg>
      <pc:sldChg chg="modSp mod modClrScheme chgLayout">
        <pc:chgData name="Tero Keso" userId="6ed9ef63-7090-4394-893f-ebbc0a284617" providerId="ADAL" clId="{855D83C8-C66F-408F-9CFD-367F312F2755}" dt="2022-06-02T11:11:07.109" v="371" actId="962"/>
        <pc:sldMkLst>
          <pc:docMk/>
          <pc:sldMk cId="1272881571" sldId="272"/>
        </pc:sldMkLst>
        <pc:spChg chg="mod ord">
          <ac:chgData name="Tero Keso" userId="6ed9ef63-7090-4394-893f-ebbc0a284617" providerId="ADAL" clId="{855D83C8-C66F-408F-9CFD-367F312F2755}" dt="2022-05-20T08:32:11.360" v="121" actId="14100"/>
          <ac:spMkLst>
            <pc:docMk/>
            <pc:sldMk cId="1272881571" sldId="272"/>
            <ac:spMk id="2" creationId="{5346D745-F383-4A26-95CE-7557936E8E06}"/>
          </ac:spMkLst>
        </pc:spChg>
        <pc:spChg chg="mod ord">
          <ac:chgData name="Tero Keso" userId="6ed9ef63-7090-4394-893f-ebbc0a284617" providerId="ADAL" clId="{855D83C8-C66F-408F-9CFD-367F312F2755}" dt="2022-05-20T08:32:17.550" v="124" actId="27636"/>
          <ac:spMkLst>
            <pc:docMk/>
            <pc:sldMk cId="1272881571" sldId="272"/>
            <ac:spMk id="3" creationId="{59BCFADA-E21C-4947-B757-B2D99E145163}"/>
          </ac:spMkLst>
        </pc:spChg>
        <pc:picChg chg="mod">
          <ac:chgData name="Tero Keso" userId="6ed9ef63-7090-4394-893f-ebbc0a284617" providerId="ADAL" clId="{855D83C8-C66F-408F-9CFD-367F312F2755}" dt="2022-06-02T11:11:07.109" v="371" actId="962"/>
          <ac:picMkLst>
            <pc:docMk/>
            <pc:sldMk cId="1272881571" sldId="272"/>
            <ac:picMk id="5122" creationId="{E68545B7-B6F5-41DA-9C5A-4D8B640BE14F}"/>
          </ac:picMkLst>
        </pc:picChg>
      </pc:sldChg>
      <pc:sldChg chg="modSp mod modClrScheme chgLayout">
        <pc:chgData name="Tero Keso" userId="6ed9ef63-7090-4394-893f-ebbc0a284617" providerId="ADAL" clId="{855D83C8-C66F-408F-9CFD-367F312F2755}" dt="2022-06-02T11:11:32.539" v="417" actId="962"/>
        <pc:sldMkLst>
          <pc:docMk/>
          <pc:sldMk cId="3614403326" sldId="273"/>
        </pc:sldMkLst>
        <pc:spChg chg="mod ord">
          <ac:chgData name="Tero Keso" userId="6ed9ef63-7090-4394-893f-ebbc0a284617" providerId="ADAL" clId="{855D83C8-C66F-408F-9CFD-367F312F2755}" dt="2022-05-20T08:32:59.840" v="137" actId="120"/>
          <ac:spMkLst>
            <pc:docMk/>
            <pc:sldMk cId="3614403326" sldId="273"/>
            <ac:spMk id="2" creationId="{5E3BFCBD-7039-4DC6-A18E-175BD2BE6D89}"/>
          </ac:spMkLst>
        </pc:spChg>
        <pc:spChg chg="mod ord">
          <ac:chgData name="Tero Keso" userId="6ed9ef63-7090-4394-893f-ebbc0a284617" providerId="ADAL" clId="{855D83C8-C66F-408F-9CFD-367F312F2755}" dt="2022-05-20T08:27:44.752" v="27" actId="27636"/>
          <ac:spMkLst>
            <pc:docMk/>
            <pc:sldMk cId="3614403326" sldId="273"/>
            <ac:spMk id="3" creationId="{0D452ECB-462A-4DEB-A840-5CE70CF241CD}"/>
          </ac:spMkLst>
        </pc:spChg>
        <pc:picChg chg="mod">
          <ac:chgData name="Tero Keso" userId="6ed9ef63-7090-4394-893f-ebbc0a284617" providerId="ADAL" clId="{855D83C8-C66F-408F-9CFD-367F312F2755}" dt="2022-06-02T11:11:32.539" v="417" actId="962"/>
          <ac:picMkLst>
            <pc:docMk/>
            <pc:sldMk cId="3614403326" sldId="273"/>
            <ac:picMk id="6146" creationId="{C73E5BF4-7825-40F5-A94E-33095DC45C2B}"/>
          </ac:picMkLst>
        </pc:picChg>
      </pc:sldChg>
      <pc:sldChg chg="addSp modSp mod modClrScheme chgLayout">
        <pc:chgData name="Tero Keso" userId="6ed9ef63-7090-4394-893f-ebbc0a284617" providerId="ADAL" clId="{855D83C8-C66F-408F-9CFD-367F312F2755}" dt="2022-05-20T08:30:08.759" v="86" actId="120"/>
        <pc:sldMkLst>
          <pc:docMk/>
          <pc:sldMk cId="520291514" sldId="283"/>
        </pc:sldMkLst>
        <pc:spChg chg="mod ord">
          <ac:chgData name="Tero Keso" userId="6ed9ef63-7090-4394-893f-ebbc0a284617" providerId="ADAL" clId="{855D83C8-C66F-408F-9CFD-367F312F2755}" dt="2022-05-20T08:30:08.759" v="86" actId="120"/>
          <ac:spMkLst>
            <pc:docMk/>
            <pc:sldMk cId="520291514" sldId="283"/>
            <ac:spMk id="2" creationId="{6E365044-FF0B-4027-AE95-3B865B657FC5}"/>
          </ac:spMkLst>
        </pc:spChg>
        <pc:spChg chg="add mod ord">
          <ac:chgData name="Tero Keso" userId="6ed9ef63-7090-4394-893f-ebbc0a284617" providerId="ADAL" clId="{855D83C8-C66F-408F-9CFD-367F312F2755}" dt="2022-05-20T08:27:44.693" v="23" actId="700"/>
          <ac:spMkLst>
            <pc:docMk/>
            <pc:sldMk cId="520291514" sldId="283"/>
            <ac:spMk id="4" creationId="{8E82823F-66B8-4C6C-BB63-11D6EF2D1490}"/>
          </ac:spMkLst>
        </pc:spChg>
      </pc:sldChg>
      <pc:sldChg chg="delSp modSp mod modClrScheme chgLayout">
        <pc:chgData name="Tero Keso" userId="6ed9ef63-7090-4394-893f-ebbc0a284617" providerId="ADAL" clId="{855D83C8-C66F-408F-9CFD-367F312F2755}" dt="2022-06-02T11:11:25.741" v="415" actId="962"/>
        <pc:sldMkLst>
          <pc:docMk/>
          <pc:sldMk cId="2969046464" sldId="284"/>
        </pc:sldMkLst>
        <pc:spChg chg="mod ord">
          <ac:chgData name="Tero Keso" userId="6ed9ef63-7090-4394-893f-ebbc0a284617" providerId="ADAL" clId="{855D83C8-C66F-408F-9CFD-367F312F2755}" dt="2022-05-20T08:33:02.882" v="138" actId="120"/>
          <ac:spMkLst>
            <pc:docMk/>
            <pc:sldMk cId="2969046464" sldId="284"/>
            <ac:spMk id="2" creationId="{D64D312A-64A9-4550-A910-9C54D4A43947}"/>
          </ac:spMkLst>
        </pc:spChg>
        <pc:spChg chg="mod ord">
          <ac:chgData name="Tero Keso" userId="6ed9ef63-7090-4394-893f-ebbc0a284617" providerId="ADAL" clId="{855D83C8-C66F-408F-9CFD-367F312F2755}" dt="2022-05-20T08:32:40.727" v="134" actId="27636"/>
          <ac:spMkLst>
            <pc:docMk/>
            <pc:sldMk cId="2969046464" sldId="284"/>
            <ac:spMk id="3" creationId="{746D928A-5D88-41E6-8DBF-D8CD6A71A913}"/>
          </ac:spMkLst>
        </pc:spChg>
        <pc:spChg chg="del">
          <ac:chgData name="Tero Keso" userId="6ed9ef63-7090-4394-893f-ebbc0a284617" providerId="ADAL" clId="{855D83C8-C66F-408F-9CFD-367F312F2755}" dt="2022-05-20T08:32:47.395" v="135" actId="478"/>
          <ac:spMkLst>
            <pc:docMk/>
            <pc:sldMk cId="2969046464" sldId="284"/>
            <ac:spMk id="5" creationId="{6B0CFFE0-C090-410F-B1ED-75D34291E64A}"/>
          </ac:spMkLst>
        </pc:spChg>
        <pc:picChg chg="mod">
          <ac:chgData name="Tero Keso" userId="6ed9ef63-7090-4394-893f-ebbc0a284617" providerId="ADAL" clId="{855D83C8-C66F-408F-9CFD-367F312F2755}" dt="2022-06-02T11:11:15.796" v="387" actId="962"/>
          <ac:picMkLst>
            <pc:docMk/>
            <pc:sldMk cId="2969046464" sldId="284"/>
            <ac:picMk id="5" creationId="{AF458062-B73B-FD57-69AA-09C13D21A640}"/>
          </ac:picMkLst>
        </pc:picChg>
        <pc:picChg chg="mod">
          <ac:chgData name="Tero Keso" userId="6ed9ef63-7090-4394-893f-ebbc0a284617" providerId="ADAL" clId="{855D83C8-C66F-408F-9CFD-367F312F2755}" dt="2022-06-02T11:11:25.741" v="415" actId="962"/>
          <ac:picMkLst>
            <pc:docMk/>
            <pc:sldMk cId="2969046464" sldId="284"/>
            <ac:picMk id="2050" creationId="{4B9DB76E-B085-42E4-8561-D700B6BB6187}"/>
          </ac:picMkLst>
        </pc:picChg>
      </pc:sldChg>
      <pc:sldChg chg="delSp modSp mod modClrScheme chgLayout">
        <pc:chgData name="Tero Keso" userId="6ed9ef63-7090-4394-893f-ebbc0a284617" providerId="ADAL" clId="{855D83C8-C66F-408F-9CFD-367F312F2755}" dt="2022-06-02T11:11:49.277" v="475" actId="962"/>
        <pc:sldMkLst>
          <pc:docMk/>
          <pc:sldMk cId="3705041871" sldId="285"/>
        </pc:sldMkLst>
        <pc:spChg chg="mod ord">
          <ac:chgData name="Tero Keso" userId="6ed9ef63-7090-4394-893f-ebbc0a284617" providerId="ADAL" clId="{855D83C8-C66F-408F-9CFD-367F312F2755}" dt="2022-05-20T08:33:06.791" v="139" actId="120"/>
          <ac:spMkLst>
            <pc:docMk/>
            <pc:sldMk cId="3705041871" sldId="285"/>
            <ac:spMk id="2" creationId="{278734A2-2879-429E-BBB3-386AD3A1C331}"/>
          </ac:spMkLst>
        </pc:spChg>
        <pc:spChg chg="mod ord">
          <ac:chgData name="Tero Keso" userId="6ed9ef63-7090-4394-893f-ebbc0a284617" providerId="ADAL" clId="{855D83C8-C66F-408F-9CFD-367F312F2755}" dt="2022-05-23T13:26:46.022" v="259" actId="108"/>
          <ac:spMkLst>
            <pc:docMk/>
            <pc:sldMk cId="3705041871" sldId="285"/>
            <ac:spMk id="3" creationId="{8488B8CA-8F75-428C-9539-82B3C4591769}"/>
          </ac:spMkLst>
        </pc:spChg>
        <pc:spChg chg="del mod ord">
          <ac:chgData name="Tero Keso" userId="6ed9ef63-7090-4394-893f-ebbc0a284617" providerId="ADAL" clId="{855D83C8-C66F-408F-9CFD-367F312F2755}" dt="2022-05-20T08:33:18.356" v="143" actId="478"/>
          <ac:spMkLst>
            <pc:docMk/>
            <pc:sldMk cId="3705041871" sldId="285"/>
            <ac:spMk id="4" creationId="{5184AA76-6062-440D-B943-E202C59F11E2}"/>
          </ac:spMkLst>
        </pc:spChg>
        <pc:picChg chg="mod">
          <ac:chgData name="Tero Keso" userId="6ed9ef63-7090-4394-893f-ebbc0a284617" providerId="ADAL" clId="{855D83C8-C66F-408F-9CFD-367F312F2755}" dt="2022-06-02T11:11:43.051" v="449" actId="962"/>
          <ac:picMkLst>
            <pc:docMk/>
            <pc:sldMk cId="3705041871" sldId="285"/>
            <ac:picMk id="1026" creationId="{FDD28765-4C71-4855-BAD9-4EBA44B9583D}"/>
          </ac:picMkLst>
        </pc:picChg>
        <pc:picChg chg="mod">
          <ac:chgData name="Tero Keso" userId="6ed9ef63-7090-4394-893f-ebbc0a284617" providerId="ADAL" clId="{855D83C8-C66F-408F-9CFD-367F312F2755}" dt="2022-06-02T11:11:49.277" v="475" actId="962"/>
          <ac:picMkLst>
            <pc:docMk/>
            <pc:sldMk cId="3705041871" sldId="285"/>
            <ac:picMk id="1028" creationId="{A0F1E261-5BC3-4A7B-AA3A-6CA9AB9A10BD}"/>
          </ac:picMkLst>
        </pc:picChg>
      </pc:sldChg>
      <pc:sldChg chg="delSp modSp mod modClrScheme chgLayout">
        <pc:chgData name="Tero Keso" userId="6ed9ef63-7090-4394-893f-ebbc0a284617" providerId="ADAL" clId="{855D83C8-C66F-408F-9CFD-367F312F2755}" dt="2022-06-02T11:11:58.715" v="513" actId="962"/>
        <pc:sldMkLst>
          <pc:docMk/>
          <pc:sldMk cId="404976345" sldId="286"/>
        </pc:sldMkLst>
        <pc:spChg chg="mod ord">
          <ac:chgData name="Tero Keso" userId="6ed9ef63-7090-4394-893f-ebbc0a284617" providerId="ADAL" clId="{855D83C8-C66F-408F-9CFD-367F312F2755}" dt="2022-05-20T08:33:37.806" v="150" actId="120"/>
          <ac:spMkLst>
            <pc:docMk/>
            <pc:sldMk cId="404976345" sldId="286"/>
            <ac:spMk id="2" creationId="{40C25B7A-81BF-48DD-8CF9-1B1F32425C63}"/>
          </ac:spMkLst>
        </pc:spChg>
        <pc:spChg chg="mod ord">
          <ac:chgData name="Tero Keso" userId="6ed9ef63-7090-4394-893f-ebbc0a284617" providerId="ADAL" clId="{855D83C8-C66F-408F-9CFD-367F312F2755}" dt="2022-05-20T08:33:33.141" v="148" actId="20577"/>
          <ac:spMkLst>
            <pc:docMk/>
            <pc:sldMk cId="404976345" sldId="286"/>
            <ac:spMk id="3" creationId="{CD2F3359-C10F-43E9-BA3A-209EC354825B}"/>
          </ac:spMkLst>
        </pc:spChg>
        <pc:spChg chg="del mod">
          <ac:chgData name="Tero Keso" userId="6ed9ef63-7090-4394-893f-ebbc0a284617" providerId="ADAL" clId="{855D83C8-C66F-408F-9CFD-367F312F2755}" dt="2022-05-20T08:27:44.693" v="23" actId="700"/>
          <ac:spMkLst>
            <pc:docMk/>
            <pc:sldMk cId="404976345" sldId="286"/>
            <ac:spMk id="4" creationId="{1CF3135A-ECAA-4FC3-8D9F-C072CDA48718}"/>
          </ac:spMkLst>
        </pc:spChg>
        <pc:picChg chg="mod">
          <ac:chgData name="Tero Keso" userId="6ed9ef63-7090-4394-893f-ebbc0a284617" providerId="ADAL" clId="{855D83C8-C66F-408F-9CFD-367F312F2755}" dt="2022-06-02T11:11:58.715" v="513" actId="962"/>
          <ac:picMkLst>
            <pc:docMk/>
            <pc:sldMk cId="404976345" sldId="286"/>
            <ac:picMk id="6" creationId="{78CA5048-7A6C-45B4-9D53-D8CDA712085D}"/>
          </ac:picMkLst>
        </pc:picChg>
      </pc:sldChg>
      <pc:sldChg chg="modSp mod modClrScheme chgLayout">
        <pc:chgData name="Tero Keso" userId="6ed9ef63-7090-4394-893f-ebbc0a284617" providerId="ADAL" clId="{855D83C8-C66F-408F-9CFD-367F312F2755}" dt="2022-05-20T08:35:44.846" v="196" actId="1076"/>
        <pc:sldMkLst>
          <pc:docMk/>
          <pc:sldMk cId="70000515" sldId="287"/>
        </pc:sldMkLst>
        <pc:spChg chg="mod ord">
          <ac:chgData name="Tero Keso" userId="6ed9ef63-7090-4394-893f-ebbc0a284617" providerId="ADAL" clId="{855D83C8-C66F-408F-9CFD-367F312F2755}" dt="2022-05-20T08:35:08.186" v="183" actId="20577"/>
          <ac:spMkLst>
            <pc:docMk/>
            <pc:sldMk cId="70000515" sldId="287"/>
            <ac:spMk id="2" creationId="{9F1C5D48-92BF-4D98-989F-5A4ABA1B1C9A}"/>
          </ac:spMkLst>
        </pc:spChg>
        <pc:spChg chg="mod ord">
          <ac:chgData name="Tero Keso" userId="6ed9ef63-7090-4394-893f-ebbc0a284617" providerId="ADAL" clId="{855D83C8-C66F-408F-9CFD-367F312F2755}" dt="2022-05-20T08:35:44.846" v="196" actId="1076"/>
          <ac:spMkLst>
            <pc:docMk/>
            <pc:sldMk cId="70000515" sldId="287"/>
            <ac:spMk id="3" creationId="{EAA4B83D-F618-436D-A750-E6231E5AD8C3}"/>
          </ac:spMkLst>
        </pc:spChg>
        <pc:spChg chg="mod ord">
          <ac:chgData name="Tero Keso" userId="6ed9ef63-7090-4394-893f-ebbc0a284617" providerId="ADAL" clId="{855D83C8-C66F-408F-9CFD-367F312F2755}" dt="2022-05-20T08:35:41.724" v="195" actId="1076"/>
          <ac:spMkLst>
            <pc:docMk/>
            <pc:sldMk cId="70000515" sldId="287"/>
            <ac:spMk id="4" creationId="{D36295B0-C36E-483D-BCFE-35553DE448A0}"/>
          </ac:spMkLst>
        </pc:spChg>
      </pc:sldChg>
      <pc:sldChg chg="modSp add mod">
        <pc:chgData name="Tero Keso" userId="6ed9ef63-7090-4394-893f-ebbc0a284617" providerId="ADAL" clId="{855D83C8-C66F-408F-9CFD-367F312F2755}" dt="2022-06-02T11:10:29.109" v="313" actId="962"/>
        <pc:sldMkLst>
          <pc:docMk/>
          <pc:sldMk cId="1623731756" sldId="288"/>
        </pc:sldMkLst>
        <pc:spChg chg="mod">
          <ac:chgData name="Tero Keso" userId="6ed9ef63-7090-4394-893f-ebbc0a284617" providerId="ADAL" clId="{855D83C8-C66F-408F-9CFD-367F312F2755}" dt="2022-05-20T08:30:03.223" v="84" actId="120"/>
          <ac:spMkLst>
            <pc:docMk/>
            <pc:sldMk cId="1623731756" sldId="288"/>
            <ac:spMk id="2" creationId="{14D65349-72A5-4F76-ADA0-E3FE7889A92A}"/>
          </ac:spMkLst>
        </pc:spChg>
        <pc:spChg chg="mod">
          <ac:chgData name="Tero Keso" userId="6ed9ef63-7090-4394-893f-ebbc0a284617" providerId="ADAL" clId="{855D83C8-C66F-408F-9CFD-367F312F2755}" dt="2022-05-20T08:29:16.611" v="71" actId="27636"/>
          <ac:spMkLst>
            <pc:docMk/>
            <pc:sldMk cId="1623731756" sldId="288"/>
            <ac:spMk id="3" creationId="{9231C79C-1386-4119-B025-400BED963036}"/>
          </ac:spMkLst>
        </pc:spChg>
        <pc:picChg chg="mod">
          <ac:chgData name="Tero Keso" userId="6ed9ef63-7090-4394-893f-ebbc0a284617" providerId="ADAL" clId="{855D83C8-C66F-408F-9CFD-367F312F2755}" dt="2022-06-02T11:10:29.109" v="313" actId="962"/>
          <ac:picMkLst>
            <pc:docMk/>
            <pc:sldMk cId="1623731756" sldId="288"/>
            <ac:picMk id="5" creationId="{ECD4C117-1EB2-438F-B290-7250B2146CB7}"/>
          </ac:picMkLst>
        </pc:picChg>
      </pc:sldChg>
    </pc:docChg>
  </pc:docChgLst>
  <pc:docChgLst>
    <pc:chgData name="Vieras" userId="S::urn:spo:anon#87590827f592e094b1409767795c333c2c00f57523d44140437e02564554db2d::" providerId="AD" clId="Web-{9DC57F5D-9E4B-3894-EBFB-42F8E221062F}"/>
    <pc:docChg chg="modSld">
      <pc:chgData name="Vieras" userId="S::urn:spo:anon#87590827f592e094b1409767795c333c2c00f57523d44140437e02564554db2d::" providerId="AD" clId="Web-{9DC57F5D-9E4B-3894-EBFB-42F8E221062F}" dt="2022-05-20T10:10:14.241" v="31" actId="20577"/>
      <pc:docMkLst>
        <pc:docMk/>
      </pc:docMkLst>
      <pc:sldChg chg="modSp">
        <pc:chgData name="Vieras" userId="S::urn:spo:anon#87590827f592e094b1409767795c333c2c00f57523d44140437e02564554db2d::" providerId="AD" clId="Web-{9DC57F5D-9E4B-3894-EBFB-42F8E221062F}" dt="2022-05-20T10:06:28.439" v="11" actId="14100"/>
        <pc:sldMkLst>
          <pc:docMk/>
          <pc:sldMk cId="838556971" sldId="269"/>
        </pc:sldMkLst>
        <pc:spChg chg="mod">
          <ac:chgData name="Vieras" userId="S::urn:spo:anon#87590827f592e094b1409767795c333c2c00f57523d44140437e02564554db2d::" providerId="AD" clId="Web-{9DC57F5D-9E4B-3894-EBFB-42F8E221062F}" dt="2022-05-20T10:06:28.439" v="11" actId="14100"/>
          <ac:spMkLst>
            <pc:docMk/>
            <pc:sldMk cId="838556971" sldId="269"/>
            <ac:spMk id="71" creationId="{00CD4F88-478A-4F93-8AE5-C55E8D81BA13}"/>
          </ac:spMkLst>
        </pc:spChg>
      </pc:sldChg>
      <pc:sldChg chg="modSp">
        <pc:chgData name="Vieras" userId="S::urn:spo:anon#87590827f592e094b1409767795c333c2c00f57523d44140437e02564554db2d::" providerId="AD" clId="Web-{9DC57F5D-9E4B-3894-EBFB-42F8E221062F}" dt="2022-05-20T10:08:12.472" v="27" actId="1076"/>
        <pc:sldMkLst>
          <pc:docMk/>
          <pc:sldMk cId="3614403326" sldId="273"/>
        </pc:sldMkLst>
        <pc:spChg chg="mod">
          <ac:chgData name="Vieras" userId="S::urn:spo:anon#87590827f592e094b1409767795c333c2c00f57523d44140437e02564554db2d::" providerId="AD" clId="Web-{9DC57F5D-9E4B-3894-EBFB-42F8E221062F}" dt="2022-05-20T10:08:12.472" v="27" actId="1076"/>
          <ac:spMkLst>
            <pc:docMk/>
            <pc:sldMk cId="3614403326" sldId="273"/>
            <ac:spMk id="3" creationId="{0D452ECB-462A-4DEB-A840-5CE70CF241CD}"/>
          </ac:spMkLst>
        </pc:spChg>
      </pc:sldChg>
      <pc:sldChg chg="addSp modSp">
        <pc:chgData name="Vieras" userId="S::urn:spo:anon#87590827f592e094b1409767795c333c2c00f57523d44140437e02564554db2d::" providerId="AD" clId="Web-{9DC57F5D-9E4B-3894-EBFB-42F8E221062F}" dt="2022-05-20T10:08:06.082" v="26" actId="1076"/>
        <pc:sldMkLst>
          <pc:docMk/>
          <pc:sldMk cId="2969046464" sldId="284"/>
        </pc:sldMkLst>
        <pc:picChg chg="add mod modCrop">
          <ac:chgData name="Vieras" userId="S::urn:spo:anon#87590827f592e094b1409767795c333c2c00f57523d44140437e02564554db2d::" providerId="AD" clId="Web-{9DC57F5D-9E4B-3894-EBFB-42F8E221062F}" dt="2022-05-20T10:08:06.082" v="26" actId="1076"/>
          <ac:picMkLst>
            <pc:docMk/>
            <pc:sldMk cId="2969046464" sldId="284"/>
            <ac:picMk id="5" creationId="{AF458062-B73B-FD57-69AA-09C13D21A640}"/>
          </ac:picMkLst>
        </pc:picChg>
        <pc:picChg chg="mod modCrop">
          <ac:chgData name="Vieras" userId="S::urn:spo:anon#87590827f592e094b1409767795c333c2c00f57523d44140437e02564554db2d::" providerId="AD" clId="Web-{9DC57F5D-9E4B-3894-EBFB-42F8E221062F}" dt="2022-05-20T10:08:00.191" v="23" actId="1076"/>
          <ac:picMkLst>
            <pc:docMk/>
            <pc:sldMk cId="2969046464" sldId="284"/>
            <ac:picMk id="2050" creationId="{4B9DB76E-B085-42E4-8561-D700B6BB6187}"/>
          </ac:picMkLst>
        </pc:picChg>
      </pc:sldChg>
      <pc:sldChg chg="modSp">
        <pc:chgData name="Vieras" userId="S::urn:spo:anon#87590827f592e094b1409767795c333c2c00f57523d44140437e02564554db2d::" providerId="AD" clId="Web-{9DC57F5D-9E4B-3894-EBFB-42F8E221062F}" dt="2022-05-20T10:10:14.241" v="31" actId="20577"/>
        <pc:sldMkLst>
          <pc:docMk/>
          <pc:sldMk cId="3705041871" sldId="285"/>
        </pc:sldMkLst>
        <pc:spChg chg="mod">
          <ac:chgData name="Vieras" userId="S::urn:spo:anon#87590827f592e094b1409767795c333c2c00f57523d44140437e02564554db2d::" providerId="AD" clId="Web-{9DC57F5D-9E4B-3894-EBFB-42F8E221062F}" dt="2022-05-20T10:10:14.241" v="31" actId="20577"/>
          <ac:spMkLst>
            <pc:docMk/>
            <pc:sldMk cId="3705041871" sldId="285"/>
            <ac:spMk id="3" creationId="{8488B8CA-8F75-428C-9539-82B3C4591769}"/>
          </ac:spMkLst>
        </pc:spChg>
      </pc:sldChg>
      <pc:sldChg chg="modSp">
        <pc:chgData name="Vieras" userId="S::urn:spo:anon#87590827f592e094b1409767795c333c2c00f57523d44140437e02564554db2d::" providerId="AD" clId="Web-{9DC57F5D-9E4B-3894-EBFB-42F8E221062F}" dt="2022-05-20T10:06:20.001" v="10" actId="14100"/>
        <pc:sldMkLst>
          <pc:docMk/>
          <pc:sldMk cId="1623731756" sldId="288"/>
        </pc:sldMkLst>
        <pc:spChg chg="mod">
          <ac:chgData name="Vieras" userId="S::urn:spo:anon#87590827f592e094b1409767795c333c2c00f57523d44140437e02564554db2d::" providerId="AD" clId="Web-{9DC57F5D-9E4B-3894-EBFB-42F8E221062F}" dt="2022-05-20T10:06:15.470" v="8" actId="1076"/>
          <ac:spMkLst>
            <pc:docMk/>
            <pc:sldMk cId="1623731756" sldId="288"/>
            <ac:spMk id="2" creationId="{14D65349-72A5-4F76-ADA0-E3FE7889A92A}"/>
          </ac:spMkLst>
        </pc:spChg>
        <pc:spChg chg="mod">
          <ac:chgData name="Vieras" userId="S::urn:spo:anon#87590827f592e094b1409767795c333c2c00f57523d44140437e02564554db2d::" providerId="AD" clId="Web-{9DC57F5D-9E4B-3894-EBFB-42F8E221062F}" dt="2022-05-20T10:06:20.001" v="10" actId="14100"/>
          <ac:spMkLst>
            <pc:docMk/>
            <pc:sldMk cId="1623731756" sldId="288"/>
            <ac:spMk id="3" creationId="{9231C79C-1386-4119-B025-400BED963036}"/>
          </ac:spMkLst>
        </pc:spChg>
      </pc:sldChg>
    </pc:docChg>
  </pc:docChgLst>
  <pc:docChgLst>
    <pc:chgData name="Vieras" userId="S::urn:spo:anon#95c3fd398e22704b2a8f387f375c9f3c62e374e89cb18d5a05d9ce55b5b75c46::" providerId="AD" clId="Web-{01A5DD71-9637-4443-AC1D-DEC8F469D7F1}"/>
    <pc:docChg chg="modSld">
      <pc:chgData name="Vieras" userId="S::urn:spo:anon#95c3fd398e22704b2a8f387f375c9f3c62e374e89cb18d5a05d9ce55b5b75c46::" providerId="AD" clId="Web-{01A5DD71-9637-4443-AC1D-DEC8F469D7F1}" dt="2022-05-22T19:51:50.112" v="10" actId="20577"/>
      <pc:docMkLst>
        <pc:docMk/>
      </pc:docMkLst>
      <pc:sldChg chg="modSp">
        <pc:chgData name="Vieras" userId="S::urn:spo:anon#95c3fd398e22704b2a8f387f375c9f3c62e374e89cb18d5a05d9ce55b5b75c46::" providerId="AD" clId="Web-{01A5DD71-9637-4443-AC1D-DEC8F469D7F1}" dt="2022-05-22T19:44:08.148" v="4" actId="20577"/>
        <pc:sldMkLst>
          <pc:docMk/>
          <pc:sldMk cId="2293139574" sldId="268"/>
        </pc:sldMkLst>
        <pc:spChg chg="mod">
          <ac:chgData name="Vieras" userId="S::urn:spo:anon#95c3fd398e22704b2a8f387f375c9f3c62e374e89cb18d5a05d9ce55b5b75c46::" providerId="AD" clId="Web-{01A5DD71-9637-4443-AC1D-DEC8F469D7F1}" dt="2022-05-22T19:44:08.148" v="4" actId="20577"/>
          <ac:spMkLst>
            <pc:docMk/>
            <pc:sldMk cId="2293139574" sldId="268"/>
            <ac:spMk id="3" creationId="{9231C79C-1386-4119-B025-400BED963036}"/>
          </ac:spMkLst>
        </pc:spChg>
      </pc:sldChg>
      <pc:sldChg chg="modSp">
        <pc:chgData name="Vieras" userId="S::urn:spo:anon#95c3fd398e22704b2a8f387f375c9f3c62e374e89cb18d5a05d9ce55b5b75c46::" providerId="AD" clId="Web-{01A5DD71-9637-4443-AC1D-DEC8F469D7F1}" dt="2022-05-22T19:50:56.375" v="7" actId="20577"/>
        <pc:sldMkLst>
          <pc:docMk/>
          <pc:sldMk cId="2969046464" sldId="284"/>
        </pc:sldMkLst>
        <pc:spChg chg="mod">
          <ac:chgData name="Vieras" userId="S::urn:spo:anon#95c3fd398e22704b2a8f387f375c9f3c62e374e89cb18d5a05d9ce55b5b75c46::" providerId="AD" clId="Web-{01A5DD71-9637-4443-AC1D-DEC8F469D7F1}" dt="2022-05-22T19:50:56.375" v="7" actId="20577"/>
          <ac:spMkLst>
            <pc:docMk/>
            <pc:sldMk cId="2969046464" sldId="284"/>
            <ac:spMk id="3" creationId="{746D928A-5D88-41E6-8DBF-D8CD6A71A913}"/>
          </ac:spMkLst>
        </pc:spChg>
      </pc:sldChg>
      <pc:sldChg chg="modSp">
        <pc:chgData name="Vieras" userId="S::urn:spo:anon#95c3fd398e22704b2a8f387f375c9f3c62e374e89cb18d5a05d9ce55b5b75c46::" providerId="AD" clId="Web-{01A5DD71-9637-4443-AC1D-DEC8F469D7F1}" dt="2022-05-22T19:51:50.112" v="10" actId="20577"/>
        <pc:sldMkLst>
          <pc:docMk/>
          <pc:sldMk cId="3705041871" sldId="285"/>
        </pc:sldMkLst>
        <pc:spChg chg="mod">
          <ac:chgData name="Vieras" userId="S::urn:spo:anon#95c3fd398e22704b2a8f387f375c9f3c62e374e89cb18d5a05d9ce55b5b75c46::" providerId="AD" clId="Web-{01A5DD71-9637-4443-AC1D-DEC8F469D7F1}" dt="2022-05-22T19:51:50.112" v="10" actId="20577"/>
          <ac:spMkLst>
            <pc:docMk/>
            <pc:sldMk cId="3705041871" sldId="285"/>
            <ac:spMk id="3" creationId="{8488B8CA-8F75-428C-9539-82B3C4591769}"/>
          </ac:spMkLst>
        </pc:spChg>
      </pc:sldChg>
    </pc:docChg>
  </pc:docChgLst>
  <pc:docChgLst>
    <pc:chgData name="Timi Kohonen" userId="f5db5843-eb0c-4233-8a14-75d90d000129" providerId="ADAL" clId="{3A2E13CA-6E95-4AA2-8F00-246972C257FD}"/>
    <pc:docChg chg="custSel modSld">
      <pc:chgData name="Timi Kohonen" userId="f5db5843-eb0c-4233-8a14-75d90d000129" providerId="ADAL" clId="{3A2E13CA-6E95-4AA2-8F00-246972C257FD}" dt="2022-06-14T13:11:40.780" v="0" actId="478"/>
      <pc:docMkLst>
        <pc:docMk/>
      </pc:docMkLst>
      <pc:sldChg chg="delSp mod">
        <pc:chgData name="Timi Kohonen" userId="f5db5843-eb0c-4233-8a14-75d90d000129" providerId="ADAL" clId="{3A2E13CA-6E95-4AA2-8F00-246972C257FD}" dt="2022-06-14T13:11:40.780" v="0" actId="478"/>
        <pc:sldMkLst>
          <pc:docMk/>
          <pc:sldMk cId="520291514" sldId="283"/>
        </pc:sldMkLst>
        <pc:spChg chg="del">
          <ac:chgData name="Timi Kohonen" userId="f5db5843-eb0c-4233-8a14-75d90d000129" providerId="ADAL" clId="{3A2E13CA-6E95-4AA2-8F00-246972C257FD}" dt="2022-06-14T13:11:40.780" v="0" actId="478"/>
          <ac:spMkLst>
            <pc:docMk/>
            <pc:sldMk cId="520291514" sldId="283"/>
            <ac:spMk id="4" creationId="{8E82823F-66B8-4C6C-BB63-11D6EF2D1490}"/>
          </ac:spMkLst>
        </pc:spChg>
      </pc:sldChg>
    </pc:docChg>
  </pc:docChgLst>
  <pc:docChgLst>
    <pc:chgData name="Vieras" userId="S::urn:spo:anon#f545084c408986cc516d1c4fde5813a3015b56e489b55ef659e4b46a9086d2cb::" providerId="AD" clId="Web-{9C3DF6B3-8337-C307-7F5C-D0CC731718DA}"/>
    <pc:docChg chg="addSld modSld sldOrd modSection">
      <pc:chgData name="Vieras" userId="S::urn:spo:anon#f545084c408986cc516d1c4fde5813a3015b56e489b55ef659e4b46a9086d2cb::" providerId="AD" clId="Web-{9C3DF6B3-8337-C307-7F5C-D0CC731718DA}" dt="2022-04-11T12:15:48.020" v="3"/>
      <pc:docMkLst>
        <pc:docMk/>
      </pc:docMkLst>
      <pc:sldChg chg="modSp">
        <pc:chgData name="Vieras" userId="S::urn:spo:anon#f545084c408986cc516d1c4fde5813a3015b56e489b55ef659e4b46a9086d2cb::" providerId="AD" clId="Web-{9C3DF6B3-8337-C307-7F5C-D0CC731718DA}" dt="2022-04-11T10:58:07.147" v="1" actId="20577"/>
        <pc:sldMkLst>
          <pc:docMk/>
          <pc:sldMk cId="96627815" sldId="270"/>
        </pc:sldMkLst>
        <pc:spChg chg="mod">
          <ac:chgData name="Vieras" userId="S::urn:spo:anon#f545084c408986cc516d1c4fde5813a3015b56e489b55ef659e4b46a9086d2cb::" providerId="AD" clId="Web-{9C3DF6B3-8337-C307-7F5C-D0CC731718DA}" dt="2022-04-11T10:58:07.147" v="1" actId="20577"/>
          <ac:spMkLst>
            <pc:docMk/>
            <pc:sldMk cId="96627815" sldId="270"/>
            <ac:spMk id="7" creationId="{F8F0D609-51D6-466A-9A5D-4B36ED6A51AC}"/>
          </ac:spMkLst>
        </pc:spChg>
      </pc:sldChg>
      <pc:sldChg chg="new ord">
        <pc:chgData name="Vieras" userId="S::urn:spo:anon#f545084c408986cc516d1c4fde5813a3015b56e489b55ef659e4b46a9086d2cb::" providerId="AD" clId="Web-{9C3DF6B3-8337-C307-7F5C-D0CC731718DA}" dt="2022-04-11T12:15:48.020" v="3"/>
        <pc:sldMkLst>
          <pc:docMk/>
          <pc:sldMk cId="972778661" sldId="285"/>
        </pc:sldMkLst>
      </pc:sldChg>
    </pc:docChg>
  </pc:docChgLst>
  <pc:docChgLst>
    <pc:chgData name="Tero Keso" userId="6ed9ef63-7090-4394-893f-ebbc0a284617" providerId="ADAL" clId="{8FF62F90-EF05-451D-AB64-D99E85F0CE7B}"/>
    <pc:docChg chg="undo custSel addSld delSld modSld addSection modSection">
      <pc:chgData name="Tero Keso" userId="6ed9ef63-7090-4394-893f-ebbc0a284617" providerId="ADAL" clId="{8FF62F90-EF05-451D-AB64-D99E85F0CE7B}" dt="2021-08-26T08:25:02.514" v="4386" actId="20577"/>
      <pc:docMkLst>
        <pc:docMk/>
      </pc:docMkLst>
      <pc:sldChg chg="modSp mod">
        <pc:chgData name="Tero Keso" userId="6ed9ef63-7090-4394-893f-ebbc0a284617" providerId="ADAL" clId="{8FF62F90-EF05-451D-AB64-D99E85F0CE7B}" dt="2021-08-26T07:30:58.595" v="3682" actId="6549"/>
        <pc:sldMkLst>
          <pc:docMk/>
          <pc:sldMk cId="2629475010" sldId="259"/>
        </pc:sldMkLst>
        <pc:spChg chg="mod">
          <ac:chgData name="Tero Keso" userId="6ed9ef63-7090-4394-893f-ebbc0a284617" providerId="ADAL" clId="{8FF62F90-EF05-451D-AB64-D99E85F0CE7B}" dt="2021-08-26T07:30:58.595" v="3682" actId="6549"/>
          <ac:spMkLst>
            <pc:docMk/>
            <pc:sldMk cId="2629475010" sldId="259"/>
            <ac:spMk id="3" creationId="{D4308A06-BBA1-4964-8DEA-4AA856AB8E03}"/>
          </ac:spMkLst>
        </pc:spChg>
      </pc:sldChg>
      <pc:sldChg chg="modSp mod">
        <pc:chgData name="Tero Keso" userId="6ed9ef63-7090-4394-893f-ebbc0a284617" providerId="ADAL" clId="{8FF62F90-EF05-451D-AB64-D99E85F0CE7B}" dt="2021-08-26T07:31:06.275" v="3683" actId="6549"/>
        <pc:sldMkLst>
          <pc:docMk/>
          <pc:sldMk cId="4112053266" sldId="260"/>
        </pc:sldMkLst>
        <pc:spChg chg="mod">
          <ac:chgData name="Tero Keso" userId="6ed9ef63-7090-4394-893f-ebbc0a284617" providerId="ADAL" clId="{8FF62F90-EF05-451D-AB64-D99E85F0CE7B}" dt="2021-08-26T07:31:06.275" v="3683" actId="6549"/>
          <ac:spMkLst>
            <pc:docMk/>
            <pc:sldMk cId="4112053266" sldId="260"/>
            <ac:spMk id="3" creationId="{D4308A06-BBA1-4964-8DEA-4AA856AB8E03}"/>
          </ac:spMkLst>
        </pc:spChg>
      </pc:sldChg>
      <pc:sldChg chg="modSp mod">
        <pc:chgData name="Tero Keso" userId="6ed9ef63-7090-4394-893f-ebbc0a284617" providerId="ADAL" clId="{8FF62F90-EF05-451D-AB64-D99E85F0CE7B}" dt="2021-08-26T07:31:29.305" v="3684" actId="1076"/>
        <pc:sldMkLst>
          <pc:docMk/>
          <pc:sldMk cId="1324737710" sldId="264"/>
        </pc:sldMkLst>
        <pc:picChg chg="mod">
          <ac:chgData name="Tero Keso" userId="6ed9ef63-7090-4394-893f-ebbc0a284617" providerId="ADAL" clId="{8FF62F90-EF05-451D-AB64-D99E85F0CE7B}" dt="2021-08-26T07:31:29.305" v="3684" actId="1076"/>
          <ac:picMkLst>
            <pc:docMk/>
            <pc:sldMk cId="1324737710" sldId="264"/>
            <ac:picMk id="4" creationId="{1F1BA99A-CA46-49A5-B70D-80BD3A1A6EDB}"/>
          </ac:picMkLst>
        </pc:picChg>
      </pc:sldChg>
      <pc:sldChg chg="del">
        <pc:chgData name="Tero Keso" userId="6ed9ef63-7090-4394-893f-ebbc0a284617" providerId="ADAL" clId="{8FF62F90-EF05-451D-AB64-D99E85F0CE7B}" dt="2021-08-26T07:01:02.708" v="3" actId="47"/>
        <pc:sldMkLst>
          <pc:docMk/>
          <pc:sldMk cId="252045903" sldId="266"/>
        </pc:sldMkLst>
      </pc:sldChg>
      <pc:sldChg chg="modSp new mod">
        <pc:chgData name="Tero Keso" userId="6ed9ef63-7090-4394-893f-ebbc0a284617" providerId="ADAL" clId="{8FF62F90-EF05-451D-AB64-D99E85F0CE7B}" dt="2021-08-26T07:02:00.898" v="37" actId="1076"/>
        <pc:sldMkLst>
          <pc:docMk/>
          <pc:sldMk cId="2461328514" sldId="267"/>
        </pc:sldMkLst>
        <pc:spChg chg="mod">
          <ac:chgData name="Tero Keso" userId="6ed9ef63-7090-4394-893f-ebbc0a284617" providerId="ADAL" clId="{8FF62F90-EF05-451D-AB64-D99E85F0CE7B}" dt="2021-08-26T07:01:52.466" v="21" actId="20577"/>
          <ac:spMkLst>
            <pc:docMk/>
            <pc:sldMk cId="2461328514" sldId="267"/>
            <ac:spMk id="2" creationId="{0417F512-E26B-488C-BB41-7E19455A2087}"/>
          </ac:spMkLst>
        </pc:spChg>
        <pc:spChg chg="mod">
          <ac:chgData name="Tero Keso" userId="6ed9ef63-7090-4394-893f-ebbc0a284617" providerId="ADAL" clId="{8FF62F90-EF05-451D-AB64-D99E85F0CE7B}" dt="2021-08-26T07:02:00.898" v="37" actId="1076"/>
          <ac:spMkLst>
            <pc:docMk/>
            <pc:sldMk cId="2461328514" sldId="267"/>
            <ac:spMk id="3" creationId="{F0D0215C-8312-4234-9159-0128C751CCFA}"/>
          </ac:spMkLst>
        </pc:spChg>
      </pc:sldChg>
      <pc:sldChg chg="addSp modSp new mod">
        <pc:chgData name="Tero Keso" userId="6ed9ef63-7090-4394-893f-ebbc0a284617" providerId="ADAL" clId="{8FF62F90-EF05-451D-AB64-D99E85F0CE7B}" dt="2021-08-26T07:33:18.026" v="3694" actId="1076"/>
        <pc:sldMkLst>
          <pc:docMk/>
          <pc:sldMk cId="2293139574" sldId="268"/>
        </pc:sldMkLst>
        <pc:spChg chg="mod">
          <ac:chgData name="Tero Keso" userId="6ed9ef63-7090-4394-893f-ebbc0a284617" providerId="ADAL" clId="{8FF62F90-EF05-451D-AB64-D99E85F0CE7B}" dt="2021-08-26T07:02:11.570" v="66" actId="122"/>
          <ac:spMkLst>
            <pc:docMk/>
            <pc:sldMk cId="2293139574" sldId="268"/>
            <ac:spMk id="2" creationId="{14D65349-72A5-4F76-ADA0-E3FE7889A92A}"/>
          </ac:spMkLst>
        </pc:spChg>
        <pc:spChg chg="mod">
          <ac:chgData name="Tero Keso" userId="6ed9ef63-7090-4394-893f-ebbc0a284617" providerId="ADAL" clId="{8FF62F90-EF05-451D-AB64-D99E85F0CE7B}" dt="2021-08-26T07:24:24.427" v="2813" actId="20577"/>
          <ac:spMkLst>
            <pc:docMk/>
            <pc:sldMk cId="2293139574" sldId="268"/>
            <ac:spMk id="3" creationId="{9231C79C-1386-4119-B025-400BED963036}"/>
          </ac:spMkLst>
        </pc:spChg>
        <pc:picChg chg="add mod">
          <ac:chgData name="Tero Keso" userId="6ed9ef63-7090-4394-893f-ebbc0a284617" providerId="ADAL" clId="{8FF62F90-EF05-451D-AB64-D99E85F0CE7B}" dt="2021-08-26T07:33:18.026" v="3694" actId="1076"/>
          <ac:picMkLst>
            <pc:docMk/>
            <pc:sldMk cId="2293139574" sldId="268"/>
            <ac:picMk id="5" creationId="{ECD4C117-1EB2-438F-B290-7250B2146CB7}"/>
          </ac:picMkLst>
        </pc:picChg>
        <pc:picChg chg="add mod">
          <ac:chgData name="Tero Keso" userId="6ed9ef63-7090-4394-893f-ebbc0a284617" providerId="ADAL" clId="{8FF62F90-EF05-451D-AB64-D99E85F0CE7B}" dt="2021-08-26T07:33:14.842" v="3692" actId="1076"/>
          <ac:picMkLst>
            <pc:docMk/>
            <pc:sldMk cId="2293139574" sldId="268"/>
            <ac:picMk id="4098" creationId="{E9361155-27AC-49BE-8E40-32FA9AD13CA2}"/>
          </ac:picMkLst>
        </pc:picChg>
      </pc:sldChg>
      <pc:sldChg chg="addSp delSp modSp new mod modClrScheme chgLayout">
        <pc:chgData name="Tero Keso" userId="6ed9ef63-7090-4394-893f-ebbc0a284617" providerId="ADAL" clId="{8FF62F90-EF05-451D-AB64-D99E85F0CE7B}" dt="2021-08-26T07:11:54.936" v="1313" actId="1076"/>
        <pc:sldMkLst>
          <pc:docMk/>
          <pc:sldMk cId="838556971" sldId="269"/>
        </pc:sldMkLst>
        <pc:spChg chg="mod">
          <ac:chgData name="Tero Keso" userId="6ed9ef63-7090-4394-893f-ebbc0a284617" providerId="ADAL" clId="{8FF62F90-EF05-451D-AB64-D99E85F0CE7B}" dt="2021-08-26T07:07:01.337" v="572" actId="20577"/>
          <ac:spMkLst>
            <pc:docMk/>
            <pc:sldMk cId="838556971" sldId="269"/>
            <ac:spMk id="2" creationId="{3E23F334-D7C0-43D6-95CA-C5A652EAD71C}"/>
          </ac:spMkLst>
        </pc:spChg>
        <pc:spChg chg="del">
          <ac:chgData name="Tero Keso" userId="6ed9ef63-7090-4394-893f-ebbc0a284617" providerId="ADAL" clId="{8FF62F90-EF05-451D-AB64-D99E85F0CE7B}" dt="2021-08-26T07:06:35.232" v="547" actId="26606"/>
          <ac:spMkLst>
            <pc:docMk/>
            <pc:sldMk cId="838556971" sldId="269"/>
            <ac:spMk id="3" creationId="{94D1DAD0-97AE-4B57-8A59-BA87C217A3BA}"/>
          </ac:spMkLst>
        </pc:spChg>
        <pc:spChg chg="add mod">
          <ac:chgData name="Tero Keso" userId="6ed9ef63-7090-4394-893f-ebbc0a284617" providerId="ADAL" clId="{8FF62F90-EF05-451D-AB64-D99E85F0CE7B}" dt="2021-08-26T07:11:54.936" v="1313" actId="1076"/>
          <ac:spMkLst>
            <pc:docMk/>
            <pc:sldMk cId="838556971" sldId="269"/>
            <ac:spMk id="71" creationId="{00CD4F88-478A-4F93-8AE5-C55E8D81BA13}"/>
          </ac:spMkLst>
        </pc:spChg>
        <pc:picChg chg="add mod">
          <ac:chgData name="Tero Keso" userId="6ed9ef63-7090-4394-893f-ebbc0a284617" providerId="ADAL" clId="{8FF62F90-EF05-451D-AB64-D99E85F0CE7B}" dt="2021-08-26T07:07:41.183" v="706" actId="1076"/>
          <ac:picMkLst>
            <pc:docMk/>
            <pc:sldMk cId="838556971" sldId="269"/>
            <ac:picMk id="1026" creationId="{EC1BE76B-37BF-4946-8D35-0BBD0029474B}"/>
          </ac:picMkLst>
        </pc:picChg>
      </pc:sldChg>
      <pc:sldChg chg="addSp delSp modSp new mod modClrScheme chgLayout">
        <pc:chgData name="Tero Keso" userId="6ed9ef63-7090-4394-893f-ebbc0a284617" providerId="ADAL" clId="{8FF62F90-EF05-451D-AB64-D99E85F0CE7B}" dt="2021-08-26T07:15:38.109" v="1872" actId="20577"/>
        <pc:sldMkLst>
          <pc:docMk/>
          <pc:sldMk cId="96627815" sldId="270"/>
        </pc:sldMkLst>
        <pc:spChg chg="del">
          <ac:chgData name="Tero Keso" userId="6ed9ef63-7090-4394-893f-ebbc0a284617" providerId="ADAL" clId="{8FF62F90-EF05-451D-AB64-D99E85F0CE7B}" dt="2021-08-26T07:12:46.237" v="1321" actId="26606"/>
          <ac:spMkLst>
            <pc:docMk/>
            <pc:sldMk cId="96627815" sldId="270"/>
            <ac:spMk id="2" creationId="{3F12D7BF-B9BE-474F-B46C-25690B13FFF2}"/>
          </ac:spMkLst>
        </pc:spChg>
        <pc:spChg chg="del">
          <ac:chgData name="Tero Keso" userId="6ed9ef63-7090-4394-893f-ebbc0a284617" providerId="ADAL" clId="{8FF62F90-EF05-451D-AB64-D99E85F0CE7B}" dt="2021-08-26T07:12:46.237" v="1321" actId="26606"/>
          <ac:spMkLst>
            <pc:docMk/>
            <pc:sldMk cId="96627815" sldId="270"/>
            <ac:spMk id="3" creationId="{74F639CA-ACAE-4811-AA88-39CBAAD1584D}"/>
          </ac:spMkLst>
        </pc:spChg>
        <pc:spChg chg="del">
          <ac:chgData name="Tero Keso" userId="6ed9ef63-7090-4394-893f-ebbc0a284617" providerId="ADAL" clId="{8FF62F90-EF05-451D-AB64-D99E85F0CE7B}" dt="2021-08-26T07:12:46.237" v="1321" actId="26606"/>
          <ac:spMkLst>
            <pc:docMk/>
            <pc:sldMk cId="96627815" sldId="270"/>
            <ac:spMk id="4" creationId="{F2CCE116-FCEE-484B-966D-C6483169D973}"/>
          </ac:spMkLst>
        </pc:spChg>
        <pc:spChg chg="add mod">
          <ac:chgData name="Tero Keso" userId="6ed9ef63-7090-4394-893f-ebbc0a284617" providerId="ADAL" clId="{8FF62F90-EF05-451D-AB64-D99E85F0CE7B}" dt="2021-08-26T07:15:38.109" v="1872" actId="20577"/>
          <ac:spMkLst>
            <pc:docMk/>
            <pc:sldMk cId="96627815" sldId="270"/>
            <ac:spMk id="7" creationId="{F8F0D609-51D6-466A-9A5D-4B36ED6A51AC}"/>
          </ac:spMkLst>
        </pc:spChg>
        <pc:spChg chg="add mod">
          <ac:chgData name="Tero Keso" userId="6ed9ef63-7090-4394-893f-ebbc0a284617" providerId="ADAL" clId="{8FF62F90-EF05-451D-AB64-D99E85F0CE7B}" dt="2021-08-26T07:13:18.497" v="1339" actId="122"/>
          <ac:spMkLst>
            <pc:docMk/>
            <pc:sldMk cId="96627815" sldId="270"/>
            <ac:spMk id="71" creationId="{6D879064-C1BC-4CF4-95FC-77109B2AEE9D}"/>
          </ac:spMkLst>
        </pc:spChg>
        <pc:picChg chg="add mod">
          <ac:chgData name="Tero Keso" userId="6ed9ef63-7090-4394-893f-ebbc0a284617" providerId="ADAL" clId="{8FF62F90-EF05-451D-AB64-D99E85F0CE7B}" dt="2021-08-26T07:14:25.046" v="1572" actId="1076"/>
          <ac:picMkLst>
            <pc:docMk/>
            <pc:sldMk cId="96627815" sldId="270"/>
            <ac:picMk id="2050" creationId="{91598046-B4C2-4EFB-89E1-5BCEE5D71D50}"/>
          </ac:picMkLst>
        </pc:picChg>
      </pc:sldChg>
      <pc:sldChg chg="addSp modSp new mod">
        <pc:chgData name="Tero Keso" userId="6ed9ef63-7090-4394-893f-ebbc0a284617" providerId="ADAL" clId="{8FF62F90-EF05-451D-AB64-D99E85F0CE7B}" dt="2021-08-26T07:24:02.305" v="2791" actId="1076"/>
        <pc:sldMkLst>
          <pc:docMk/>
          <pc:sldMk cId="1848336115" sldId="271"/>
        </pc:sldMkLst>
        <pc:spChg chg="mod">
          <ac:chgData name="Tero Keso" userId="6ed9ef63-7090-4394-893f-ebbc0a284617" providerId="ADAL" clId="{8FF62F90-EF05-451D-AB64-D99E85F0CE7B}" dt="2021-08-26T07:16:00.526" v="1909" actId="122"/>
          <ac:spMkLst>
            <pc:docMk/>
            <pc:sldMk cId="1848336115" sldId="271"/>
            <ac:spMk id="2" creationId="{32590167-DE87-4A96-B14E-30E0741BC9F9}"/>
          </ac:spMkLst>
        </pc:spChg>
        <pc:spChg chg="mod">
          <ac:chgData name="Tero Keso" userId="6ed9ef63-7090-4394-893f-ebbc0a284617" providerId="ADAL" clId="{8FF62F90-EF05-451D-AB64-D99E85F0CE7B}" dt="2021-08-26T07:24:00.585" v="2790" actId="1076"/>
          <ac:spMkLst>
            <pc:docMk/>
            <pc:sldMk cId="1848336115" sldId="271"/>
            <ac:spMk id="3" creationId="{22753749-ED6C-4861-9263-782B78ECA120}"/>
          </ac:spMkLst>
        </pc:spChg>
        <pc:picChg chg="add mod">
          <ac:chgData name="Tero Keso" userId="6ed9ef63-7090-4394-893f-ebbc0a284617" providerId="ADAL" clId="{8FF62F90-EF05-451D-AB64-D99E85F0CE7B}" dt="2021-08-26T07:24:02.305" v="2791" actId="1076"/>
          <ac:picMkLst>
            <pc:docMk/>
            <pc:sldMk cId="1848336115" sldId="271"/>
            <ac:picMk id="3074" creationId="{BA863A34-E41B-4FB2-A256-47C13EE01E78}"/>
          </ac:picMkLst>
        </pc:picChg>
      </pc:sldChg>
      <pc:sldChg chg="addSp modSp new mod">
        <pc:chgData name="Tero Keso" userId="6ed9ef63-7090-4394-893f-ebbc0a284617" providerId="ADAL" clId="{8FF62F90-EF05-451D-AB64-D99E85F0CE7B}" dt="2021-08-26T07:28:43.697" v="3323" actId="1076"/>
        <pc:sldMkLst>
          <pc:docMk/>
          <pc:sldMk cId="1272881571" sldId="272"/>
        </pc:sldMkLst>
        <pc:spChg chg="mod">
          <ac:chgData name="Tero Keso" userId="6ed9ef63-7090-4394-893f-ebbc0a284617" providerId="ADAL" clId="{8FF62F90-EF05-451D-AB64-D99E85F0CE7B}" dt="2021-08-26T07:28:43.697" v="3323" actId="1076"/>
          <ac:spMkLst>
            <pc:docMk/>
            <pc:sldMk cId="1272881571" sldId="272"/>
            <ac:spMk id="2" creationId="{5346D745-F383-4A26-95CE-7557936E8E06}"/>
          </ac:spMkLst>
        </pc:spChg>
        <pc:spChg chg="mod">
          <ac:chgData name="Tero Keso" userId="6ed9ef63-7090-4394-893f-ebbc0a284617" providerId="ADAL" clId="{8FF62F90-EF05-451D-AB64-D99E85F0CE7B}" dt="2021-08-26T07:28:40.649" v="3322" actId="1076"/>
          <ac:spMkLst>
            <pc:docMk/>
            <pc:sldMk cId="1272881571" sldId="272"/>
            <ac:spMk id="3" creationId="{59BCFADA-E21C-4947-B757-B2D99E145163}"/>
          </ac:spMkLst>
        </pc:spChg>
        <pc:picChg chg="add mod">
          <ac:chgData name="Tero Keso" userId="6ed9ef63-7090-4394-893f-ebbc0a284617" providerId="ADAL" clId="{8FF62F90-EF05-451D-AB64-D99E85F0CE7B}" dt="2021-08-26T07:27:01.721" v="2950" actId="14100"/>
          <ac:picMkLst>
            <pc:docMk/>
            <pc:sldMk cId="1272881571" sldId="272"/>
            <ac:picMk id="5122" creationId="{E68545B7-B6F5-41DA-9C5A-4D8B640BE14F}"/>
          </ac:picMkLst>
        </pc:picChg>
      </pc:sldChg>
      <pc:sldChg chg="addSp modSp new mod">
        <pc:chgData name="Tero Keso" userId="6ed9ef63-7090-4394-893f-ebbc0a284617" providerId="ADAL" clId="{8FF62F90-EF05-451D-AB64-D99E85F0CE7B}" dt="2021-08-26T07:30:35.611" v="3681" actId="20577"/>
        <pc:sldMkLst>
          <pc:docMk/>
          <pc:sldMk cId="3614403326" sldId="273"/>
        </pc:sldMkLst>
        <pc:spChg chg="mod">
          <ac:chgData name="Tero Keso" userId="6ed9ef63-7090-4394-893f-ebbc0a284617" providerId="ADAL" clId="{8FF62F90-EF05-451D-AB64-D99E85F0CE7B}" dt="2021-08-26T07:28:58.819" v="3342" actId="122"/>
          <ac:spMkLst>
            <pc:docMk/>
            <pc:sldMk cId="3614403326" sldId="273"/>
            <ac:spMk id="2" creationId="{5E3BFCBD-7039-4DC6-A18E-175BD2BE6D89}"/>
          </ac:spMkLst>
        </pc:spChg>
        <pc:spChg chg="mod">
          <ac:chgData name="Tero Keso" userId="6ed9ef63-7090-4394-893f-ebbc0a284617" providerId="ADAL" clId="{8FF62F90-EF05-451D-AB64-D99E85F0CE7B}" dt="2021-08-26T07:30:35.611" v="3681" actId="20577"/>
          <ac:spMkLst>
            <pc:docMk/>
            <pc:sldMk cId="3614403326" sldId="273"/>
            <ac:spMk id="3" creationId="{0D452ECB-462A-4DEB-A840-5CE70CF241CD}"/>
          </ac:spMkLst>
        </pc:spChg>
        <pc:picChg chg="add mod">
          <ac:chgData name="Tero Keso" userId="6ed9ef63-7090-4394-893f-ebbc0a284617" providerId="ADAL" clId="{8FF62F90-EF05-451D-AB64-D99E85F0CE7B}" dt="2021-08-26T07:30:28.249" v="3678" actId="1076"/>
          <ac:picMkLst>
            <pc:docMk/>
            <pc:sldMk cId="3614403326" sldId="273"/>
            <ac:picMk id="6146" creationId="{C73E5BF4-7825-40F5-A94E-33095DC45C2B}"/>
          </ac:picMkLst>
        </pc:picChg>
      </pc:sldChg>
      <pc:sldChg chg="addSp delSp modSp add mod">
        <pc:chgData name="Tero Keso" userId="6ed9ef63-7090-4394-893f-ebbc0a284617" providerId="ADAL" clId="{8FF62F90-EF05-451D-AB64-D99E85F0CE7B}" dt="2021-08-26T07:33:25.075" v="3695" actId="1076"/>
        <pc:sldMkLst>
          <pc:docMk/>
          <pc:sldMk cId="1716027490" sldId="274"/>
        </pc:sldMkLst>
        <pc:picChg chg="mod">
          <ac:chgData name="Tero Keso" userId="6ed9ef63-7090-4394-893f-ebbc0a284617" providerId="ADAL" clId="{8FF62F90-EF05-451D-AB64-D99E85F0CE7B}" dt="2021-08-26T07:33:25.075" v="3695" actId="1076"/>
          <ac:picMkLst>
            <pc:docMk/>
            <pc:sldMk cId="1716027490" sldId="274"/>
            <ac:picMk id="4" creationId="{9FD522C5-A28A-45E2-B79C-E1A5F25650D3}"/>
          </ac:picMkLst>
        </pc:picChg>
        <pc:picChg chg="add del mod">
          <ac:chgData name="Tero Keso" userId="6ed9ef63-7090-4394-893f-ebbc0a284617" providerId="ADAL" clId="{8FF62F90-EF05-451D-AB64-D99E85F0CE7B}" dt="2021-08-26T07:33:09.276" v="3690"/>
          <ac:picMkLst>
            <pc:docMk/>
            <pc:sldMk cId="1716027490" sldId="274"/>
            <ac:picMk id="5" creationId="{0A45183A-3DED-4699-A6BF-17B4200237E9}"/>
          </ac:picMkLst>
        </pc:picChg>
      </pc:sldChg>
      <pc:sldChg chg="add">
        <pc:chgData name="Tero Keso" userId="6ed9ef63-7090-4394-893f-ebbc0a284617" providerId="ADAL" clId="{8FF62F90-EF05-451D-AB64-D99E85F0CE7B}" dt="2021-08-26T07:35:54.535" v="3698"/>
        <pc:sldMkLst>
          <pc:docMk/>
          <pc:sldMk cId="3032859082" sldId="275"/>
        </pc:sldMkLst>
      </pc:sldChg>
      <pc:sldChg chg="add">
        <pc:chgData name="Tero Keso" userId="6ed9ef63-7090-4394-893f-ebbc0a284617" providerId="ADAL" clId="{8FF62F90-EF05-451D-AB64-D99E85F0CE7B}" dt="2021-08-26T07:35:54.535" v="3698"/>
        <pc:sldMkLst>
          <pc:docMk/>
          <pc:sldMk cId="1331145922" sldId="276"/>
        </pc:sldMkLst>
      </pc:sldChg>
      <pc:sldChg chg="modSp add">
        <pc:chgData name="Tero Keso" userId="6ed9ef63-7090-4394-893f-ebbc0a284617" providerId="ADAL" clId="{8FF62F90-EF05-451D-AB64-D99E85F0CE7B}" dt="2021-08-26T07:36:24.844" v="3705" actId="20577"/>
        <pc:sldMkLst>
          <pc:docMk/>
          <pc:sldMk cId="3975448673" sldId="277"/>
        </pc:sldMkLst>
        <pc:spChg chg="mod">
          <ac:chgData name="Tero Keso" userId="6ed9ef63-7090-4394-893f-ebbc0a284617" providerId="ADAL" clId="{8FF62F90-EF05-451D-AB64-D99E85F0CE7B}" dt="2021-08-26T07:36:24.844" v="3705" actId="20577"/>
          <ac:spMkLst>
            <pc:docMk/>
            <pc:sldMk cId="3975448673" sldId="277"/>
            <ac:spMk id="16" creationId="{792B21F4-3EBD-4906-BC1C-4D689A85F2E7}"/>
          </ac:spMkLst>
        </pc:spChg>
      </pc:sldChg>
      <pc:sldChg chg="add">
        <pc:chgData name="Tero Keso" userId="6ed9ef63-7090-4394-893f-ebbc0a284617" providerId="ADAL" clId="{8FF62F90-EF05-451D-AB64-D99E85F0CE7B}" dt="2021-08-26T07:35:54.535" v="3698"/>
        <pc:sldMkLst>
          <pc:docMk/>
          <pc:sldMk cId="3349662503" sldId="278"/>
        </pc:sldMkLst>
      </pc:sldChg>
      <pc:sldChg chg="add">
        <pc:chgData name="Tero Keso" userId="6ed9ef63-7090-4394-893f-ebbc0a284617" providerId="ADAL" clId="{8FF62F90-EF05-451D-AB64-D99E85F0CE7B}" dt="2021-08-26T07:35:54.535" v="3698"/>
        <pc:sldMkLst>
          <pc:docMk/>
          <pc:sldMk cId="2167166002" sldId="279"/>
        </pc:sldMkLst>
      </pc:sldChg>
      <pc:sldChg chg="addSp delSp modSp new mod modAnim">
        <pc:chgData name="Tero Keso" userId="6ed9ef63-7090-4394-893f-ebbc0a284617" providerId="ADAL" clId="{8FF62F90-EF05-451D-AB64-D99E85F0CE7B}" dt="2021-08-26T08:17:13.828" v="3946" actId="14100"/>
        <pc:sldMkLst>
          <pc:docMk/>
          <pc:sldMk cId="1672508803" sldId="280"/>
        </pc:sldMkLst>
        <pc:spChg chg="mod">
          <ac:chgData name="Tero Keso" userId="6ed9ef63-7090-4394-893f-ebbc0a284617" providerId="ADAL" clId="{8FF62F90-EF05-451D-AB64-D99E85F0CE7B}" dt="2021-08-26T08:16:13.053" v="3934" actId="1076"/>
          <ac:spMkLst>
            <pc:docMk/>
            <pc:sldMk cId="1672508803" sldId="280"/>
            <ac:spMk id="2" creationId="{E055311C-041A-4BA8-AD8A-93DC8F42D019}"/>
          </ac:spMkLst>
        </pc:spChg>
        <pc:spChg chg="del">
          <ac:chgData name="Tero Keso" userId="6ed9ef63-7090-4394-893f-ebbc0a284617" providerId="ADAL" clId="{8FF62F90-EF05-451D-AB64-D99E85F0CE7B}" dt="2021-08-26T07:37:55.964" v="3765"/>
          <ac:spMkLst>
            <pc:docMk/>
            <pc:sldMk cId="1672508803" sldId="280"/>
            <ac:spMk id="3" creationId="{D95C3314-ABF1-45C4-A460-CBCEBD151481}"/>
          </ac:spMkLst>
        </pc:spChg>
        <pc:spChg chg="add mod">
          <ac:chgData name="Tero Keso" userId="6ed9ef63-7090-4394-893f-ebbc0a284617" providerId="ADAL" clId="{8FF62F90-EF05-451D-AB64-D99E85F0CE7B}" dt="2021-08-26T08:14:48.590" v="3865" actId="14100"/>
          <ac:spMkLst>
            <pc:docMk/>
            <pc:sldMk cId="1672508803" sldId="280"/>
            <ac:spMk id="4" creationId="{C4810507-E565-4505-B3B5-1E2B8D886CD3}"/>
          </ac:spMkLst>
        </pc:spChg>
        <pc:spChg chg="add mod">
          <ac:chgData name="Tero Keso" userId="6ed9ef63-7090-4394-893f-ebbc0a284617" providerId="ADAL" clId="{8FF62F90-EF05-451D-AB64-D99E85F0CE7B}" dt="2021-08-26T08:15:41.726" v="3926" actId="6549"/>
          <ac:spMkLst>
            <pc:docMk/>
            <pc:sldMk cId="1672508803" sldId="280"/>
            <ac:spMk id="5" creationId="{88C52D43-0E4B-4E10-882D-6E298EEFF127}"/>
          </ac:spMkLst>
        </pc:spChg>
        <pc:spChg chg="add del">
          <ac:chgData name="Tero Keso" userId="6ed9ef63-7090-4394-893f-ebbc0a284617" providerId="ADAL" clId="{8FF62F90-EF05-451D-AB64-D99E85F0CE7B}" dt="2021-08-26T07:38:26.061" v="3778" actId="478"/>
          <ac:spMkLst>
            <pc:docMk/>
            <pc:sldMk cId="1672508803" sldId="280"/>
            <ac:spMk id="6" creationId="{3E505188-A22A-4FF7-BFA5-EDC737776ADD}"/>
          </ac:spMkLst>
        </pc:spChg>
        <pc:spChg chg="add mod">
          <ac:chgData name="Tero Keso" userId="6ed9ef63-7090-4394-893f-ebbc0a284617" providerId="ADAL" clId="{8FF62F90-EF05-451D-AB64-D99E85F0CE7B}" dt="2021-08-26T08:11:47.525" v="3826" actId="1076"/>
          <ac:spMkLst>
            <pc:docMk/>
            <pc:sldMk cId="1672508803" sldId="280"/>
            <ac:spMk id="7" creationId="{8A0022B4-083B-4C56-AE26-C2504B45573D}"/>
          </ac:spMkLst>
        </pc:spChg>
        <pc:spChg chg="add mod">
          <ac:chgData name="Tero Keso" userId="6ed9ef63-7090-4394-893f-ebbc0a284617" providerId="ADAL" clId="{8FF62F90-EF05-451D-AB64-D99E85F0CE7B}" dt="2021-08-26T08:16:56.333" v="3940" actId="1076"/>
          <ac:spMkLst>
            <pc:docMk/>
            <pc:sldMk cId="1672508803" sldId="280"/>
            <ac:spMk id="8" creationId="{78CF477B-872D-4A3A-A4A2-0B5BFB32A1F2}"/>
          </ac:spMkLst>
        </pc:spChg>
        <pc:spChg chg="add mod">
          <ac:chgData name="Tero Keso" userId="6ed9ef63-7090-4394-893f-ebbc0a284617" providerId="ADAL" clId="{8FF62F90-EF05-451D-AB64-D99E85F0CE7B}" dt="2021-08-26T08:15:02.157" v="3870" actId="1076"/>
          <ac:spMkLst>
            <pc:docMk/>
            <pc:sldMk cId="1672508803" sldId="280"/>
            <ac:spMk id="11" creationId="{E6A8E4A3-2637-4C74-AA4D-ECB37CC229BF}"/>
          </ac:spMkLst>
        </pc:spChg>
        <pc:spChg chg="add mod">
          <ac:chgData name="Tero Keso" userId="6ed9ef63-7090-4394-893f-ebbc0a284617" providerId="ADAL" clId="{8FF62F90-EF05-451D-AB64-D99E85F0CE7B}" dt="2021-08-26T08:16:46.154" v="3938" actId="21"/>
          <ac:spMkLst>
            <pc:docMk/>
            <pc:sldMk cId="1672508803" sldId="280"/>
            <ac:spMk id="14" creationId="{EF61F6CA-53FB-4536-92DF-9975AEC765EB}"/>
          </ac:spMkLst>
        </pc:spChg>
        <pc:spChg chg="add mod">
          <ac:chgData name="Tero Keso" userId="6ed9ef63-7090-4394-893f-ebbc0a284617" providerId="ADAL" clId="{8FF62F90-EF05-451D-AB64-D99E85F0CE7B}" dt="2021-08-26T08:16:10.526" v="3933" actId="1076"/>
          <ac:spMkLst>
            <pc:docMk/>
            <pc:sldMk cId="1672508803" sldId="280"/>
            <ac:spMk id="15" creationId="{3CCF92E3-AF94-4548-9D65-E4B893A2C80D}"/>
          </ac:spMkLst>
        </pc:spChg>
        <pc:spChg chg="add mod">
          <ac:chgData name="Tero Keso" userId="6ed9ef63-7090-4394-893f-ebbc0a284617" providerId="ADAL" clId="{8FF62F90-EF05-451D-AB64-D99E85F0CE7B}" dt="2021-08-26T08:17:10.109" v="3944" actId="1076"/>
          <ac:spMkLst>
            <pc:docMk/>
            <pc:sldMk cId="1672508803" sldId="280"/>
            <ac:spMk id="17" creationId="{39C26A19-D631-4285-85BD-493CB5F39D9C}"/>
          </ac:spMkLst>
        </pc:spChg>
        <pc:grpChg chg="add mod">
          <ac:chgData name="Tero Keso" userId="6ed9ef63-7090-4394-893f-ebbc0a284617" providerId="ADAL" clId="{8FF62F90-EF05-451D-AB64-D99E85F0CE7B}" dt="2021-08-26T08:15:02.157" v="3870" actId="1076"/>
          <ac:grpSpMkLst>
            <pc:docMk/>
            <pc:sldMk cId="1672508803" sldId="280"/>
            <ac:grpSpMk id="12" creationId="{C5C14948-323E-4ED2-8764-17F56C51A617}"/>
          </ac:grpSpMkLst>
        </pc:grpChg>
        <pc:picChg chg="add mod">
          <ac:chgData name="Tero Keso" userId="6ed9ef63-7090-4394-893f-ebbc0a284617" providerId="ADAL" clId="{8FF62F90-EF05-451D-AB64-D99E85F0CE7B}" dt="2021-08-26T08:14:51.366" v="3867" actId="1076"/>
          <ac:picMkLst>
            <pc:docMk/>
            <pc:sldMk cId="1672508803" sldId="280"/>
            <ac:picMk id="13" creationId="{C227E5BA-4B9A-4EC8-AE2A-83090ECD4CA8}"/>
          </ac:picMkLst>
        </pc:picChg>
        <pc:picChg chg="add mod">
          <ac:chgData name="Tero Keso" userId="6ed9ef63-7090-4394-893f-ebbc0a284617" providerId="ADAL" clId="{8FF62F90-EF05-451D-AB64-D99E85F0CE7B}" dt="2021-08-26T08:16:40.974" v="3937" actId="14100"/>
          <ac:picMkLst>
            <pc:docMk/>
            <pc:sldMk cId="1672508803" sldId="280"/>
            <ac:picMk id="16" creationId="{84A84DB5-2076-463A-A994-3A5C0EE8FCE7}"/>
          </ac:picMkLst>
        </pc:picChg>
        <pc:picChg chg="add mod">
          <ac:chgData name="Tero Keso" userId="6ed9ef63-7090-4394-893f-ebbc0a284617" providerId="ADAL" clId="{8FF62F90-EF05-451D-AB64-D99E85F0CE7B}" dt="2021-08-26T08:15:02.157" v="3870" actId="1076"/>
          <ac:picMkLst>
            <pc:docMk/>
            <pc:sldMk cId="1672508803" sldId="280"/>
            <ac:picMk id="7170" creationId="{ADE3A7D5-9C8A-4329-8BF3-9AD16CF8F554}"/>
          </ac:picMkLst>
        </pc:picChg>
        <pc:picChg chg="add del">
          <ac:chgData name="Tero Keso" userId="6ed9ef63-7090-4394-893f-ebbc0a284617" providerId="ADAL" clId="{8FF62F90-EF05-451D-AB64-D99E85F0CE7B}" dt="2021-08-26T08:11:28.976" v="3820"/>
          <ac:picMkLst>
            <pc:docMk/>
            <pc:sldMk cId="1672508803" sldId="280"/>
            <ac:picMk id="7172" creationId="{7C08EA2F-9457-4985-A368-F6DD666CCA2F}"/>
          </ac:picMkLst>
        </pc:picChg>
        <pc:picChg chg="add mod">
          <ac:chgData name="Tero Keso" userId="6ed9ef63-7090-4394-893f-ebbc0a284617" providerId="ADAL" clId="{8FF62F90-EF05-451D-AB64-D99E85F0CE7B}" dt="2021-08-26T08:17:13.828" v="3946" actId="14100"/>
          <ac:picMkLst>
            <pc:docMk/>
            <pc:sldMk cId="1672508803" sldId="280"/>
            <ac:picMk id="7174" creationId="{7E699056-C8CF-4B3D-AE8D-E61738B128F9}"/>
          </ac:picMkLst>
        </pc:picChg>
        <pc:cxnChg chg="add mod">
          <ac:chgData name="Tero Keso" userId="6ed9ef63-7090-4394-893f-ebbc0a284617" providerId="ADAL" clId="{8FF62F90-EF05-451D-AB64-D99E85F0CE7B}" dt="2021-08-26T08:16:53.333" v="3939" actId="1076"/>
          <ac:cxnSpMkLst>
            <pc:docMk/>
            <pc:sldMk cId="1672508803" sldId="280"/>
            <ac:cxnSpMk id="10" creationId="{00DE7B3A-E397-4577-BB86-7354E6146180}"/>
          </ac:cxnSpMkLst>
        </pc:cxnChg>
      </pc:sldChg>
      <pc:sldChg chg="addSp modSp new mod modAnim">
        <pc:chgData name="Tero Keso" userId="6ed9ef63-7090-4394-893f-ebbc0a284617" providerId="ADAL" clId="{8FF62F90-EF05-451D-AB64-D99E85F0CE7B}" dt="2021-08-26T08:20:52.373" v="4054" actId="1076"/>
        <pc:sldMkLst>
          <pc:docMk/>
          <pc:sldMk cId="2173176382" sldId="281"/>
        </pc:sldMkLst>
        <pc:spChg chg="mod">
          <ac:chgData name="Tero Keso" userId="6ed9ef63-7090-4394-893f-ebbc0a284617" providerId="ADAL" clId="{8FF62F90-EF05-451D-AB64-D99E85F0CE7B}" dt="2021-08-26T08:18:23.639" v="4036" actId="122"/>
          <ac:spMkLst>
            <pc:docMk/>
            <pc:sldMk cId="2173176382" sldId="281"/>
            <ac:spMk id="2" creationId="{9B8E0D92-A154-4614-A4FB-BBD47C78FE73}"/>
          </ac:spMkLst>
        </pc:spChg>
        <pc:spChg chg="mod">
          <ac:chgData name="Tero Keso" userId="6ed9ef63-7090-4394-893f-ebbc0a284617" providerId="ADAL" clId="{8FF62F90-EF05-451D-AB64-D99E85F0CE7B}" dt="2021-08-26T08:20:42.759" v="4051" actId="1076"/>
          <ac:spMkLst>
            <pc:docMk/>
            <pc:sldMk cId="2173176382" sldId="281"/>
            <ac:spMk id="3" creationId="{A53B2FB6-3067-4B77-9FB4-6C71CEEAB06D}"/>
          </ac:spMkLst>
        </pc:spChg>
        <pc:picChg chg="add mod">
          <ac:chgData name="Tero Keso" userId="6ed9ef63-7090-4394-893f-ebbc0a284617" providerId="ADAL" clId="{8FF62F90-EF05-451D-AB64-D99E85F0CE7B}" dt="2021-08-26T08:20:52.373" v="4054" actId="1076"/>
          <ac:picMkLst>
            <pc:docMk/>
            <pc:sldMk cId="2173176382" sldId="281"/>
            <ac:picMk id="4" creationId="{5ED9FBF5-1A3C-4DAE-BD5C-C85770386E50}"/>
          </ac:picMkLst>
        </pc:picChg>
      </pc:sldChg>
      <pc:sldChg chg="addSp delSp modSp new mod">
        <pc:chgData name="Tero Keso" userId="6ed9ef63-7090-4394-893f-ebbc0a284617" providerId="ADAL" clId="{8FF62F90-EF05-451D-AB64-D99E85F0CE7B}" dt="2021-08-26T08:25:02.514" v="4386" actId="20577"/>
        <pc:sldMkLst>
          <pc:docMk/>
          <pc:sldMk cId="1875794990" sldId="282"/>
        </pc:sldMkLst>
        <pc:spChg chg="mod">
          <ac:chgData name="Tero Keso" userId="6ed9ef63-7090-4394-893f-ebbc0a284617" providerId="ADAL" clId="{8FF62F90-EF05-451D-AB64-D99E85F0CE7B}" dt="2021-08-26T08:22:38.358" v="4116" actId="20577"/>
          <ac:spMkLst>
            <pc:docMk/>
            <pc:sldMk cId="1875794990" sldId="282"/>
            <ac:spMk id="2" creationId="{F56F5235-7E4C-46E3-8222-F691AD00347D}"/>
          </ac:spMkLst>
        </pc:spChg>
        <pc:spChg chg="mod">
          <ac:chgData name="Tero Keso" userId="6ed9ef63-7090-4394-893f-ebbc0a284617" providerId="ADAL" clId="{8FF62F90-EF05-451D-AB64-D99E85F0CE7B}" dt="2021-08-26T08:25:02.514" v="4386" actId="20577"/>
          <ac:spMkLst>
            <pc:docMk/>
            <pc:sldMk cId="1875794990" sldId="282"/>
            <ac:spMk id="3" creationId="{B5D6B128-5512-4C75-A726-EB9D5E94C7DF}"/>
          </ac:spMkLst>
        </pc:spChg>
        <pc:spChg chg="add mod">
          <ac:chgData name="Tero Keso" userId="6ed9ef63-7090-4394-893f-ebbc0a284617" providerId="ADAL" clId="{8FF62F90-EF05-451D-AB64-D99E85F0CE7B}" dt="2021-08-26T08:22:18.429" v="4095" actId="1076"/>
          <ac:spMkLst>
            <pc:docMk/>
            <pc:sldMk cId="1875794990" sldId="282"/>
            <ac:spMk id="4" creationId="{93D5434A-9165-43B1-86B8-F9E4EEB14512}"/>
          </ac:spMkLst>
        </pc:spChg>
        <pc:spChg chg="add del">
          <ac:chgData name="Tero Keso" userId="6ed9ef63-7090-4394-893f-ebbc0a284617" providerId="ADAL" clId="{8FF62F90-EF05-451D-AB64-D99E85F0CE7B}" dt="2021-08-26T08:24:38.125" v="4362"/>
          <ac:spMkLst>
            <pc:docMk/>
            <pc:sldMk cId="1875794990" sldId="282"/>
            <ac:spMk id="5" creationId="{503D9C5F-537F-4F8E-A8E4-E8673828B731}"/>
          </ac:spMkLst>
        </pc:spChg>
      </pc:sldChg>
    </pc:docChg>
  </pc:docChgLst>
  <pc:docChgLst>
    <pc:chgData name="Tero Keso" userId="6ed9ef63-7090-4394-893f-ebbc0a284617" providerId="ADAL" clId="{62A1AB53-9D70-467A-9A2C-325496BC3C2A}"/>
    <pc:docChg chg="undo redo custSel addSld delSld modSld sldOrd addSection delSection modSection">
      <pc:chgData name="Tero Keso" userId="6ed9ef63-7090-4394-893f-ebbc0a284617" providerId="ADAL" clId="{62A1AB53-9D70-467A-9A2C-325496BC3C2A}" dt="2022-04-12T09:19:40.433" v="3108" actId="313"/>
      <pc:docMkLst>
        <pc:docMk/>
      </pc:docMkLst>
      <pc:sldChg chg="modSp del mod">
        <pc:chgData name="Tero Keso" userId="6ed9ef63-7090-4394-893f-ebbc0a284617" providerId="ADAL" clId="{62A1AB53-9D70-467A-9A2C-325496BC3C2A}" dt="2022-04-11T10:49:41.235" v="1715" actId="2696"/>
        <pc:sldMkLst>
          <pc:docMk/>
          <pc:sldMk cId="673422486" sldId="256"/>
        </pc:sldMkLst>
        <pc:spChg chg="mod">
          <ac:chgData name="Tero Keso" userId="6ed9ef63-7090-4394-893f-ebbc0a284617" providerId="ADAL" clId="{62A1AB53-9D70-467A-9A2C-325496BC3C2A}" dt="2022-04-11T10:47:22.862" v="1647" actId="20577"/>
          <ac:spMkLst>
            <pc:docMk/>
            <pc:sldMk cId="673422486" sldId="256"/>
            <ac:spMk id="12" creationId="{00000000-0000-0000-0000-000000000000}"/>
          </ac:spMkLst>
        </pc:spChg>
        <pc:spChg chg="mod">
          <ac:chgData name="Tero Keso" userId="6ed9ef63-7090-4394-893f-ebbc0a284617" providerId="ADAL" clId="{62A1AB53-9D70-467A-9A2C-325496BC3C2A}" dt="2022-04-11T10:47:26.862" v="1655" actId="20577"/>
          <ac:spMkLst>
            <pc:docMk/>
            <pc:sldMk cId="673422486" sldId="256"/>
            <ac:spMk id="13" creationId="{00000000-0000-0000-0000-000000000000}"/>
          </ac:spMkLst>
        </pc:spChg>
        <pc:spChg chg="mod">
          <ac:chgData name="Tero Keso" userId="6ed9ef63-7090-4394-893f-ebbc0a284617" providerId="ADAL" clId="{62A1AB53-9D70-467A-9A2C-325496BC3C2A}" dt="2022-04-11T10:48:17.478" v="1659" actId="108"/>
          <ac:spMkLst>
            <pc:docMk/>
            <pc:sldMk cId="673422486" sldId="256"/>
            <ac:spMk id="15" creationId="{00000000-0000-0000-0000-000000000000}"/>
          </ac:spMkLst>
        </pc:spChg>
        <pc:spChg chg="mod">
          <ac:chgData name="Tero Keso" userId="6ed9ef63-7090-4394-893f-ebbc0a284617" providerId="ADAL" clId="{62A1AB53-9D70-467A-9A2C-325496BC3C2A}" dt="2022-04-11T10:48:20.862" v="1665" actId="20577"/>
          <ac:spMkLst>
            <pc:docMk/>
            <pc:sldMk cId="673422486" sldId="256"/>
            <ac:spMk id="16" creationId="{00000000-0000-0000-0000-000000000000}"/>
          </ac:spMkLst>
        </pc:spChg>
        <pc:spChg chg="mod">
          <ac:chgData name="Tero Keso" userId="6ed9ef63-7090-4394-893f-ebbc0a284617" providerId="ADAL" clId="{62A1AB53-9D70-467A-9A2C-325496BC3C2A}" dt="2022-04-11T10:48:42.018" v="1675"/>
          <ac:spMkLst>
            <pc:docMk/>
            <pc:sldMk cId="673422486" sldId="256"/>
            <ac:spMk id="19" creationId="{00000000-0000-0000-0000-000000000000}"/>
          </ac:spMkLst>
        </pc:spChg>
        <pc:spChg chg="mod">
          <ac:chgData name="Tero Keso" userId="6ed9ef63-7090-4394-893f-ebbc0a284617" providerId="ADAL" clId="{62A1AB53-9D70-467A-9A2C-325496BC3C2A}" dt="2022-04-11T10:48:55.296" v="1713" actId="20577"/>
          <ac:spMkLst>
            <pc:docMk/>
            <pc:sldMk cId="673422486" sldId="256"/>
            <ac:spMk id="20" creationId="{00000000-0000-0000-0000-000000000000}"/>
          </ac:spMkLst>
        </pc:spChg>
        <pc:picChg chg="mod">
          <ac:chgData name="Tero Keso" userId="6ed9ef63-7090-4394-893f-ebbc0a284617" providerId="ADAL" clId="{62A1AB53-9D70-467A-9A2C-325496BC3C2A}" dt="2022-04-11T10:49:05.374" v="1714" actId="1076"/>
          <ac:picMkLst>
            <pc:docMk/>
            <pc:sldMk cId="673422486" sldId="256"/>
            <ac:picMk id="18" creationId="{00000000-0000-0000-0000-000000000000}"/>
          </ac:picMkLst>
        </pc:picChg>
      </pc:sldChg>
      <pc:sldChg chg="del">
        <pc:chgData name="Tero Keso" userId="6ed9ef63-7090-4394-893f-ebbc0a284617" providerId="ADAL" clId="{62A1AB53-9D70-467A-9A2C-325496BC3C2A}" dt="2022-04-11T10:49:41.235" v="1715" actId="2696"/>
        <pc:sldMkLst>
          <pc:docMk/>
          <pc:sldMk cId="4203730556" sldId="257"/>
        </pc:sldMkLst>
      </pc:sldChg>
      <pc:sldChg chg="addSp delSp modSp add mod ord">
        <pc:chgData name="Tero Keso" userId="6ed9ef63-7090-4394-893f-ebbc0a284617" providerId="ADAL" clId="{62A1AB53-9D70-467A-9A2C-325496BC3C2A}" dt="2022-04-11T13:25:53.248" v="2044" actId="1076"/>
        <pc:sldMkLst>
          <pc:docMk/>
          <pc:sldMk cId="0" sldId="258"/>
        </pc:sldMkLst>
        <pc:spChg chg="add del">
          <ac:chgData name="Tero Keso" userId="6ed9ef63-7090-4394-893f-ebbc0a284617" providerId="ADAL" clId="{62A1AB53-9D70-467A-9A2C-325496BC3C2A}" dt="2022-04-11T13:22:06.980" v="1916" actId="22"/>
          <ac:spMkLst>
            <pc:docMk/>
            <pc:sldMk cId="0" sldId="258"/>
            <ac:spMk id="28" creationId="{1D76A472-0562-4524-AF30-8CBBCA743ACD}"/>
          </ac:spMkLst>
        </pc:spChg>
        <pc:spChg chg="mod">
          <ac:chgData name="Tero Keso" userId="6ed9ef63-7090-4394-893f-ebbc0a284617" providerId="ADAL" clId="{62A1AB53-9D70-467A-9A2C-325496BC3C2A}" dt="2022-04-11T13:24:52.769" v="2033" actId="33524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Tero Keso" userId="6ed9ef63-7090-4394-893f-ebbc0a284617" providerId="ADAL" clId="{62A1AB53-9D70-467A-9A2C-325496BC3C2A}" dt="2022-04-11T13:25:03.338" v="2034" actId="6549"/>
          <ac:spMkLst>
            <pc:docMk/>
            <pc:sldMk cId="0" sldId="258"/>
            <ac:spMk id="127" creationId="{00000000-0000-0000-0000-000000000000}"/>
          </ac:spMkLst>
        </pc:spChg>
        <pc:picChg chg="add del mod">
          <ac:chgData name="Tero Keso" userId="6ed9ef63-7090-4394-893f-ebbc0a284617" providerId="ADAL" clId="{62A1AB53-9D70-467A-9A2C-325496BC3C2A}" dt="2022-04-11T13:22:24.633" v="1921" actId="478"/>
          <ac:picMkLst>
            <pc:docMk/>
            <pc:sldMk cId="0" sldId="258"/>
            <ac:picMk id="1026" creationId="{8DDDE488-DEE1-4AC9-9FF4-362F0667ECE7}"/>
          </ac:picMkLst>
        </pc:picChg>
        <pc:picChg chg="add del mod">
          <ac:chgData name="Tero Keso" userId="6ed9ef63-7090-4394-893f-ebbc0a284617" providerId="ADAL" clId="{62A1AB53-9D70-467A-9A2C-325496BC3C2A}" dt="2022-04-11T13:25:26.489" v="2041" actId="1076"/>
          <ac:picMkLst>
            <pc:docMk/>
            <pc:sldMk cId="0" sldId="258"/>
            <ac:picMk id="1028" creationId="{2C1B067E-07F9-498F-AF12-53C4B62267D6}"/>
          </ac:picMkLst>
        </pc:picChg>
        <pc:picChg chg="add mod">
          <ac:chgData name="Tero Keso" userId="6ed9ef63-7090-4394-893f-ebbc0a284617" providerId="ADAL" clId="{62A1AB53-9D70-467A-9A2C-325496BC3C2A}" dt="2022-04-11T13:25:53.248" v="2044" actId="1076"/>
          <ac:picMkLst>
            <pc:docMk/>
            <pc:sldMk cId="0" sldId="258"/>
            <ac:picMk id="1030" creationId="{BF6F44A6-3E07-43BC-A37E-8A7FAF496EE1}"/>
          </ac:picMkLst>
        </pc:picChg>
      </pc:sldChg>
      <pc:sldChg chg="del">
        <pc:chgData name="Tero Keso" userId="6ed9ef63-7090-4394-893f-ebbc0a284617" providerId="ADAL" clId="{62A1AB53-9D70-467A-9A2C-325496BC3C2A}" dt="2022-04-11T10:47:43.486" v="1656" actId="47"/>
        <pc:sldMkLst>
          <pc:docMk/>
          <pc:sldMk cId="4068542873" sldId="258"/>
        </pc:sldMkLst>
      </pc:sldChg>
      <pc:sldChg chg="add del">
        <pc:chgData name="Tero Keso" userId="6ed9ef63-7090-4394-893f-ebbc0a284617" providerId="ADAL" clId="{62A1AB53-9D70-467A-9A2C-325496BC3C2A}" dt="2022-04-11T13:22:51.036" v="1934" actId="47"/>
        <pc:sldMkLst>
          <pc:docMk/>
          <pc:sldMk cId="0" sldId="259"/>
        </pc:sldMkLst>
      </pc:sldChg>
      <pc:sldChg chg="del">
        <pc:chgData name="Tero Keso" userId="6ed9ef63-7090-4394-893f-ebbc0a284617" providerId="ADAL" clId="{62A1AB53-9D70-467A-9A2C-325496BC3C2A}" dt="2022-04-11T10:49:41.235" v="1715" actId="2696"/>
        <pc:sldMkLst>
          <pc:docMk/>
          <pc:sldMk cId="2629475010" sldId="259"/>
        </pc:sldMkLst>
      </pc:sldChg>
      <pc:sldChg chg="add del">
        <pc:chgData name="Tero Keso" userId="6ed9ef63-7090-4394-893f-ebbc0a284617" providerId="ADAL" clId="{62A1AB53-9D70-467A-9A2C-325496BC3C2A}" dt="2022-04-11T13:22:57.917" v="1935" actId="47"/>
        <pc:sldMkLst>
          <pc:docMk/>
          <pc:sldMk cId="0" sldId="260"/>
        </pc:sldMkLst>
      </pc:sldChg>
      <pc:sldChg chg="del">
        <pc:chgData name="Tero Keso" userId="6ed9ef63-7090-4394-893f-ebbc0a284617" providerId="ADAL" clId="{62A1AB53-9D70-467A-9A2C-325496BC3C2A}" dt="2022-04-11T10:49:41.235" v="1715" actId="2696"/>
        <pc:sldMkLst>
          <pc:docMk/>
          <pc:sldMk cId="4112053266" sldId="260"/>
        </pc:sldMkLst>
      </pc:sldChg>
      <pc:sldChg chg="modSp add del mod">
        <pc:chgData name="Tero Keso" userId="6ed9ef63-7090-4394-893f-ebbc0a284617" providerId="ADAL" clId="{62A1AB53-9D70-467A-9A2C-325496BC3C2A}" dt="2022-04-11T13:22:58.994" v="1936" actId="47"/>
        <pc:sldMkLst>
          <pc:docMk/>
          <pc:sldMk cId="0" sldId="261"/>
        </pc:sldMkLst>
        <pc:spChg chg="mod">
          <ac:chgData name="Tero Keso" userId="6ed9ef63-7090-4394-893f-ebbc0a284617" providerId="ADAL" clId="{62A1AB53-9D70-467A-9A2C-325496BC3C2A}" dt="2022-04-11T13:16:47.535" v="1775" actId="27636"/>
          <ac:spMkLst>
            <pc:docMk/>
            <pc:sldMk cId="0" sldId="261"/>
            <ac:spMk id="167" creationId="{00000000-0000-0000-0000-000000000000}"/>
          </ac:spMkLst>
        </pc:spChg>
      </pc:sldChg>
      <pc:sldChg chg="del">
        <pc:chgData name="Tero Keso" userId="6ed9ef63-7090-4394-893f-ebbc0a284617" providerId="ADAL" clId="{62A1AB53-9D70-467A-9A2C-325496BC3C2A}" dt="2022-04-11T10:49:41.235" v="1715" actId="2696"/>
        <pc:sldMkLst>
          <pc:docMk/>
          <pc:sldMk cId="1861496739" sldId="261"/>
        </pc:sldMkLst>
      </pc:sldChg>
      <pc:sldChg chg="modSp add del mod">
        <pc:chgData name="Tero Keso" userId="6ed9ef63-7090-4394-893f-ebbc0a284617" providerId="ADAL" clId="{62A1AB53-9D70-467A-9A2C-325496BC3C2A}" dt="2022-04-11T13:23:02.322" v="1937" actId="47"/>
        <pc:sldMkLst>
          <pc:docMk/>
          <pc:sldMk cId="0" sldId="262"/>
        </pc:sldMkLst>
        <pc:spChg chg="mod">
          <ac:chgData name="Tero Keso" userId="6ed9ef63-7090-4394-893f-ebbc0a284617" providerId="ADAL" clId="{62A1AB53-9D70-467A-9A2C-325496BC3C2A}" dt="2022-04-11T13:16:47.543" v="1776" actId="27636"/>
          <ac:spMkLst>
            <pc:docMk/>
            <pc:sldMk cId="0" sldId="262"/>
            <ac:spMk id="173" creationId="{00000000-0000-0000-0000-000000000000}"/>
          </ac:spMkLst>
        </pc:spChg>
      </pc:sldChg>
      <pc:sldChg chg="del">
        <pc:chgData name="Tero Keso" userId="6ed9ef63-7090-4394-893f-ebbc0a284617" providerId="ADAL" clId="{62A1AB53-9D70-467A-9A2C-325496BC3C2A}" dt="2022-04-11T10:49:41.235" v="1715" actId="2696"/>
        <pc:sldMkLst>
          <pc:docMk/>
          <pc:sldMk cId="1523588165" sldId="262"/>
        </pc:sldMkLst>
      </pc:sldChg>
      <pc:sldChg chg="modSp add del mod">
        <pc:chgData name="Tero Keso" userId="6ed9ef63-7090-4394-893f-ebbc0a284617" providerId="ADAL" clId="{62A1AB53-9D70-467A-9A2C-325496BC3C2A}" dt="2022-04-11T13:23:03.894" v="1938" actId="47"/>
        <pc:sldMkLst>
          <pc:docMk/>
          <pc:sldMk cId="0" sldId="263"/>
        </pc:sldMkLst>
        <pc:spChg chg="mod">
          <ac:chgData name="Tero Keso" userId="6ed9ef63-7090-4394-893f-ebbc0a284617" providerId="ADAL" clId="{62A1AB53-9D70-467A-9A2C-325496BC3C2A}" dt="2022-04-11T13:16:47.554" v="1777" actId="27636"/>
          <ac:spMkLst>
            <pc:docMk/>
            <pc:sldMk cId="0" sldId="263"/>
            <ac:spMk id="180" creationId="{00000000-0000-0000-0000-000000000000}"/>
          </ac:spMkLst>
        </pc:spChg>
      </pc:sldChg>
      <pc:sldChg chg="del">
        <pc:chgData name="Tero Keso" userId="6ed9ef63-7090-4394-893f-ebbc0a284617" providerId="ADAL" clId="{62A1AB53-9D70-467A-9A2C-325496BC3C2A}" dt="2022-04-11T10:49:41.235" v="1715" actId="2696"/>
        <pc:sldMkLst>
          <pc:docMk/>
          <pc:sldMk cId="3707899507" sldId="263"/>
        </pc:sldMkLst>
      </pc:sldChg>
      <pc:sldChg chg="modSp add del mod">
        <pc:chgData name="Tero Keso" userId="6ed9ef63-7090-4394-893f-ebbc0a284617" providerId="ADAL" clId="{62A1AB53-9D70-467A-9A2C-325496BC3C2A}" dt="2022-04-11T13:23:04.980" v="1939" actId="47"/>
        <pc:sldMkLst>
          <pc:docMk/>
          <pc:sldMk cId="0" sldId="264"/>
        </pc:sldMkLst>
        <pc:spChg chg="mod">
          <ac:chgData name="Tero Keso" userId="6ed9ef63-7090-4394-893f-ebbc0a284617" providerId="ADAL" clId="{62A1AB53-9D70-467A-9A2C-325496BC3C2A}" dt="2022-04-11T13:16:47.557" v="1778" actId="27636"/>
          <ac:spMkLst>
            <pc:docMk/>
            <pc:sldMk cId="0" sldId="264"/>
            <ac:spMk id="185" creationId="{00000000-0000-0000-0000-000000000000}"/>
          </ac:spMkLst>
        </pc:spChg>
        <pc:spChg chg="mod">
          <ac:chgData name="Tero Keso" userId="6ed9ef63-7090-4394-893f-ebbc0a284617" providerId="ADAL" clId="{62A1AB53-9D70-467A-9A2C-325496BC3C2A}" dt="2022-04-11T13:16:47.572" v="1779" actId="27636"/>
          <ac:spMkLst>
            <pc:docMk/>
            <pc:sldMk cId="0" sldId="264"/>
            <ac:spMk id="186" creationId="{00000000-0000-0000-0000-000000000000}"/>
          </ac:spMkLst>
        </pc:spChg>
      </pc:sldChg>
      <pc:sldChg chg="del">
        <pc:chgData name="Tero Keso" userId="6ed9ef63-7090-4394-893f-ebbc0a284617" providerId="ADAL" clId="{62A1AB53-9D70-467A-9A2C-325496BC3C2A}" dt="2022-04-11T10:49:41.235" v="1715" actId="2696"/>
        <pc:sldMkLst>
          <pc:docMk/>
          <pc:sldMk cId="1324737710" sldId="264"/>
        </pc:sldMkLst>
      </pc:sldChg>
      <pc:sldChg chg="add del">
        <pc:chgData name="Tero Keso" userId="6ed9ef63-7090-4394-893f-ebbc0a284617" providerId="ADAL" clId="{62A1AB53-9D70-467A-9A2C-325496BC3C2A}" dt="2022-04-11T13:23:06.131" v="1940" actId="47"/>
        <pc:sldMkLst>
          <pc:docMk/>
          <pc:sldMk cId="0" sldId="265"/>
        </pc:sldMkLst>
      </pc:sldChg>
      <pc:sldChg chg="modSp add del mod">
        <pc:chgData name="Tero Keso" userId="6ed9ef63-7090-4394-893f-ebbc0a284617" providerId="ADAL" clId="{62A1AB53-9D70-467A-9A2C-325496BC3C2A}" dt="2022-04-11T13:23:08.217" v="1941" actId="47"/>
        <pc:sldMkLst>
          <pc:docMk/>
          <pc:sldMk cId="0" sldId="266"/>
        </pc:sldMkLst>
        <pc:spChg chg="mod">
          <ac:chgData name="Tero Keso" userId="6ed9ef63-7090-4394-893f-ebbc0a284617" providerId="ADAL" clId="{62A1AB53-9D70-467A-9A2C-325496BC3C2A}" dt="2022-04-11T13:16:47.576" v="1780" actId="27636"/>
          <ac:spMkLst>
            <pc:docMk/>
            <pc:sldMk cId="0" sldId="266"/>
            <ac:spMk id="198" creationId="{00000000-0000-0000-0000-000000000000}"/>
          </ac:spMkLst>
        </pc:spChg>
      </pc:sldChg>
      <pc:sldChg chg="modSp mod">
        <pc:chgData name="Tero Keso" userId="6ed9ef63-7090-4394-893f-ebbc0a284617" providerId="ADAL" clId="{62A1AB53-9D70-467A-9A2C-325496BC3C2A}" dt="2022-04-11T10:50:28.269" v="1737" actId="20577"/>
        <pc:sldMkLst>
          <pc:docMk/>
          <pc:sldMk cId="2461328514" sldId="267"/>
        </pc:sldMkLst>
        <pc:spChg chg="mod">
          <ac:chgData name="Tero Keso" userId="6ed9ef63-7090-4394-893f-ebbc0a284617" providerId="ADAL" clId="{62A1AB53-9D70-467A-9A2C-325496BC3C2A}" dt="2022-04-11T10:50:28.269" v="1737" actId="20577"/>
          <ac:spMkLst>
            <pc:docMk/>
            <pc:sldMk cId="2461328514" sldId="267"/>
            <ac:spMk id="2" creationId="{0417F512-E26B-488C-BB41-7E19455A2087}"/>
          </ac:spMkLst>
        </pc:spChg>
      </pc:sldChg>
      <pc:sldChg chg="addSp delSp modSp mod">
        <pc:chgData name="Tero Keso" userId="6ed9ef63-7090-4394-893f-ebbc0a284617" providerId="ADAL" clId="{62A1AB53-9D70-467A-9A2C-325496BC3C2A}" dt="2022-04-11T09:42:34.262" v="627" actId="12"/>
        <pc:sldMkLst>
          <pc:docMk/>
          <pc:sldMk cId="2293139574" sldId="268"/>
        </pc:sldMkLst>
        <pc:spChg chg="mod">
          <ac:chgData name="Tero Keso" userId="6ed9ef63-7090-4394-893f-ebbc0a284617" providerId="ADAL" clId="{62A1AB53-9D70-467A-9A2C-325496BC3C2A}" dt="2022-04-11T07:06:20.646" v="163" actId="27636"/>
          <ac:spMkLst>
            <pc:docMk/>
            <pc:sldMk cId="2293139574" sldId="268"/>
            <ac:spMk id="2" creationId="{14D65349-72A5-4F76-ADA0-E3FE7889A92A}"/>
          </ac:spMkLst>
        </pc:spChg>
        <pc:spChg chg="mod">
          <ac:chgData name="Tero Keso" userId="6ed9ef63-7090-4394-893f-ebbc0a284617" providerId="ADAL" clId="{62A1AB53-9D70-467A-9A2C-325496BC3C2A}" dt="2022-04-11T09:42:34.262" v="627" actId="12"/>
          <ac:spMkLst>
            <pc:docMk/>
            <pc:sldMk cId="2293139574" sldId="268"/>
            <ac:spMk id="3" creationId="{9231C79C-1386-4119-B025-400BED963036}"/>
          </ac:spMkLst>
        </pc:spChg>
        <pc:spChg chg="add del">
          <ac:chgData name="Tero Keso" userId="6ed9ef63-7090-4394-893f-ebbc0a284617" providerId="ADAL" clId="{62A1AB53-9D70-467A-9A2C-325496BC3C2A}" dt="2022-04-11T07:10:24.433" v="467"/>
          <ac:spMkLst>
            <pc:docMk/>
            <pc:sldMk cId="2293139574" sldId="268"/>
            <ac:spMk id="4" creationId="{E54A7391-9AD6-410F-A2B2-E0F89518B9C4}"/>
          </ac:spMkLst>
        </pc:spChg>
      </pc:sldChg>
      <pc:sldChg chg="modSp mod">
        <pc:chgData name="Tero Keso" userId="6ed9ef63-7090-4394-893f-ebbc0a284617" providerId="ADAL" clId="{62A1AB53-9D70-467A-9A2C-325496BC3C2A}" dt="2022-04-11T09:44:53.712" v="877" actId="20577"/>
        <pc:sldMkLst>
          <pc:docMk/>
          <pc:sldMk cId="838556971" sldId="269"/>
        </pc:sldMkLst>
        <pc:spChg chg="mod">
          <ac:chgData name="Tero Keso" userId="6ed9ef63-7090-4394-893f-ebbc0a284617" providerId="ADAL" clId="{62A1AB53-9D70-467A-9A2C-325496BC3C2A}" dt="2022-04-11T09:44:53.712" v="877" actId="20577"/>
          <ac:spMkLst>
            <pc:docMk/>
            <pc:sldMk cId="838556971" sldId="269"/>
            <ac:spMk id="71" creationId="{00CD4F88-478A-4F93-8AE5-C55E8D81BA13}"/>
          </ac:spMkLst>
        </pc:spChg>
      </pc:sldChg>
      <pc:sldChg chg="modSp mod">
        <pc:chgData name="Tero Keso" userId="6ed9ef63-7090-4394-893f-ebbc0a284617" providerId="ADAL" clId="{62A1AB53-9D70-467A-9A2C-325496BC3C2A}" dt="2022-04-11T10:51:12.427" v="1740" actId="313"/>
        <pc:sldMkLst>
          <pc:docMk/>
          <pc:sldMk cId="96627815" sldId="270"/>
        </pc:sldMkLst>
        <pc:spChg chg="mod">
          <ac:chgData name="Tero Keso" userId="6ed9ef63-7090-4394-893f-ebbc0a284617" providerId="ADAL" clId="{62A1AB53-9D70-467A-9A2C-325496BC3C2A}" dt="2022-04-11T10:51:12.427" v="1740" actId="313"/>
          <ac:spMkLst>
            <pc:docMk/>
            <pc:sldMk cId="96627815" sldId="270"/>
            <ac:spMk id="7" creationId="{F8F0D609-51D6-466A-9A5D-4B36ED6A51AC}"/>
          </ac:spMkLst>
        </pc:spChg>
        <pc:spChg chg="mod">
          <ac:chgData name="Tero Keso" userId="6ed9ef63-7090-4394-893f-ebbc0a284617" providerId="ADAL" clId="{62A1AB53-9D70-467A-9A2C-325496BC3C2A}" dt="2022-04-11T09:45:51.989" v="891" actId="1076"/>
          <ac:spMkLst>
            <pc:docMk/>
            <pc:sldMk cId="96627815" sldId="270"/>
            <ac:spMk id="71" creationId="{6D879064-C1BC-4CF4-95FC-77109B2AEE9D}"/>
          </ac:spMkLst>
        </pc:spChg>
      </pc:sldChg>
      <pc:sldChg chg="modSp mod">
        <pc:chgData name="Tero Keso" userId="6ed9ef63-7090-4394-893f-ebbc0a284617" providerId="ADAL" clId="{62A1AB53-9D70-467A-9A2C-325496BC3C2A}" dt="2022-04-11T09:47:36.173" v="928" actId="20577"/>
        <pc:sldMkLst>
          <pc:docMk/>
          <pc:sldMk cId="1848336115" sldId="271"/>
        </pc:sldMkLst>
        <pc:spChg chg="mod">
          <ac:chgData name="Tero Keso" userId="6ed9ef63-7090-4394-893f-ebbc0a284617" providerId="ADAL" clId="{62A1AB53-9D70-467A-9A2C-325496BC3C2A}" dt="2022-04-11T09:46:15.090" v="896"/>
          <ac:spMkLst>
            <pc:docMk/>
            <pc:sldMk cId="1848336115" sldId="271"/>
            <ac:spMk id="2" creationId="{32590167-DE87-4A96-B14E-30E0741BC9F9}"/>
          </ac:spMkLst>
        </pc:spChg>
        <pc:spChg chg="mod">
          <ac:chgData name="Tero Keso" userId="6ed9ef63-7090-4394-893f-ebbc0a284617" providerId="ADAL" clId="{62A1AB53-9D70-467A-9A2C-325496BC3C2A}" dt="2022-04-11T09:47:36.173" v="928" actId="20577"/>
          <ac:spMkLst>
            <pc:docMk/>
            <pc:sldMk cId="1848336115" sldId="271"/>
            <ac:spMk id="3" creationId="{22753749-ED6C-4861-9263-782B78ECA120}"/>
          </ac:spMkLst>
        </pc:spChg>
      </pc:sldChg>
      <pc:sldChg chg="modSp mod">
        <pc:chgData name="Tero Keso" userId="6ed9ef63-7090-4394-893f-ebbc0a284617" providerId="ADAL" clId="{62A1AB53-9D70-467A-9A2C-325496BC3C2A}" dt="2022-04-11T09:49:14.899" v="1006" actId="33524"/>
        <pc:sldMkLst>
          <pc:docMk/>
          <pc:sldMk cId="1272881571" sldId="272"/>
        </pc:sldMkLst>
        <pc:spChg chg="mod">
          <ac:chgData name="Tero Keso" userId="6ed9ef63-7090-4394-893f-ebbc0a284617" providerId="ADAL" clId="{62A1AB53-9D70-467A-9A2C-325496BC3C2A}" dt="2022-04-11T09:47:52.581" v="930" actId="20577"/>
          <ac:spMkLst>
            <pc:docMk/>
            <pc:sldMk cId="1272881571" sldId="272"/>
            <ac:spMk id="2" creationId="{5346D745-F383-4A26-95CE-7557936E8E06}"/>
          </ac:spMkLst>
        </pc:spChg>
        <pc:spChg chg="mod">
          <ac:chgData name="Tero Keso" userId="6ed9ef63-7090-4394-893f-ebbc0a284617" providerId="ADAL" clId="{62A1AB53-9D70-467A-9A2C-325496BC3C2A}" dt="2022-04-11T09:49:14.899" v="1006" actId="33524"/>
          <ac:spMkLst>
            <pc:docMk/>
            <pc:sldMk cId="1272881571" sldId="272"/>
            <ac:spMk id="3" creationId="{59BCFADA-E21C-4947-B757-B2D99E145163}"/>
          </ac:spMkLst>
        </pc:spChg>
      </pc:sldChg>
      <pc:sldChg chg="modSp mod">
        <pc:chgData name="Tero Keso" userId="6ed9ef63-7090-4394-893f-ebbc0a284617" providerId="ADAL" clId="{62A1AB53-9D70-467A-9A2C-325496BC3C2A}" dt="2022-04-11T13:24:35.465" v="2006" actId="20577"/>
        <pc:sldMkLst>
          <pc:docMk/>
          <pc:sldMk cId="3614403326" sldId="273"/>
        </pc:sldMkLst>
        <pc:spChg chg="mod">
          <ac:chgData name="Tero Keso" userId="6ed9ef63-7090-4394-893f-ebbc0a284617" providerId="ADAL" clId="{62A1AB53-9D70-467A-9A2C-325496BC3C2A}" dt="2022-04-11T09:49:48.010" v="1010" actId="14100"/>
          <ac:spMkLst>
            <pc:docMk/>
            <pc:sldMk cId="3614403326" sldId="273"/>
            <ac:spMk id="2" creationId="{5E3BFCBD-7039-4DC6-A18E-175BD2BE6D89}"/>
          </ac:spMkLst>
        </pc:spChg>
        <pc:spChg chg="mod">
          <ac:chgData name="Tero Keso" userId="6ed9ef63-7090-4394-893f-ebbc0a284617" providerId="ADAL" clId="{62A1AB53-9D70-467A-9A2C-325496BC3C2A}" dt="2022-04-11T13:24:35.465" v="2006" actId="20577"/>
          <ac:spMkLst>
            <pc:docMk/>
            <pc:sldMk cId="3614403326" sldId="273"/>
            <ac:spMk id="3" creationId="{0D452ECB-462A-4DEB-A840-5CE70CF241CD}"/>
          </ac:spMkLst>
        </pc:spChg>
      </pc:sldChg>
      <pc:sldChg chg="modSp add del mod">
        <pc:chgData name="Tero Keso" userId="6ed9ef63-7090-4394-893f-ebbc0a284617" providerId="ADAL" clId="{62A1AB53-9D70-467A-9A2C-325496BC3C2A}" dt="2022-04-11T13:23:17.466" v="1949" actId="47"/>
        <pc:sldMkLst>
          <pc:docMk/>
          <pc:sldMk cId="0" sldId="274"/>
        </pc:sldMkLst>
        <pc:spChg chg="mod">
          <ac:chgData name="Tero Keso" userId="6ed9ef63-7090-4394-893f-ebbc0a284617" providerId="ADAL" clId="{62A1AB53-9D70-467A-9A2C-325496BC3C2A}" dt="2022-04-11T13:16:47.612" v="1784" actId="27636"/>
          <ac:spMkLst>
            <pc:docMk/>
            <pc:sldMk cId="0" sldId="274"/>
            <ac:spMk id="252" creationId="{00000000-0000-0000-0000-000000000000}"/>
          </ac:spMkLst>
        </pc:spChg>
      </pc:sldChg>
      <pc:sldChg chg="modSp del mod">
        <pc:chgData name="Tero Keso" userId="6ed9ef63-7090-4394-893f-ebbc0a284617" providerId="ADAL" clId="{62A1AB53-9D70-467A-9A2C-325496BC3C2A}" dt="2022-04-11T10:50:37.707" v="1738" actId="47"/>
        <pc:sldMkLst>
          <pc:docMk/>
          <pc:sldMk cId="1716027490" sldId="274"/>
        </pc:sldMkLst>
        <pc:picChg chg="mod">
          <ac:chgData name="Tero Keso" userId="6ed9ef63-7090-4394-893f-ebbc0a284617" providerId="ADAL" clId="{62A1AB53-9D70-467A-9A2C-325496BC3C2A}" dt="2022-04-11T09:42:39.054" v="628" actId="1076"/>
          <ac:picMkLst>
            <pc:docMk/>
            <pc:sldMk cId="1716027490" sldId="274"/>
            <ac:picMk id="4" creationId="{9FD522C5-A28A-45E2-B79C-E1A5F25650D3}"/>
          </ac:picMkLst>
        </pc:picChg>
      </pc:sldChg>
      <pc:sldChg chg="add del">
        <pc:chgData name="Tero Keso" userId="6ed9ef63-7090-4394-893f-ebbc0a284617" providerId="ADAL" clId="{62A1AB53-9D70-467A-9A2C-325496BC3C2A}" dt="2022-04-11T13:23:18.140" v="1950" actId="47"/>
        <pc:sldMkLst>
          <pc:docMk/>
          <pc:sldMk cId="0" sldId="275"/>
        </pc:sldMkLst>
      </pc:sldChg>
      <pc:sldChg chg="delSp del mod delAnim">
        <pc:chgData name="Tero Keso" userId="6ed9ef63-7090-4394-893f-ebbc0a284617" providerId="ADAL" clId="{62A1AB53-9D70-467A-9A2C-325496BC3C2A}" dt="2022-04-11T13:15:49.215" v="1771" actId="47"/>
        <pc:sldMkLst>
          <pc:docMk/>
          <pc:sldMk cId="3032859082" sldId="275"/>
        </pc:sldMkLst>
        <pc:picChg chg="del">
          <ac:chgData name="Tero Keso" userId="6ed9ef63-7090-4394-893f-ebbc0a284617" providerId="ADAL" clId="{62A1AB53-9D70-467A-9A2C-325496BC3C2A}" dt="2022-04-11T10:51:26.485" v="1741" actId="478"/>
          <ac:picMkLst>
            <pc:docMk/>
            <pc:sldMk cId="3032859082" sldId="275"/>
            <ac:picMk id="4" creationId="{FD1B4845-C7BC-473E-AEFA-1332FE457038}"/>
          </ac:picMkLst>
        </pc:picChg>
      </pc:sldChg>
      <pc:sldChg chg="delSp del mod delAnim">
        <pc:chgData name="Tero Keso" userId="6ed9ef63-7090-4394-893f-ebbc0a284617" providerId="ADAL" clId="{62A1AB53-9D70-467A-9A2C-325496BC3C2A}" dt="2022-04-11T10:52:48.206" v="1745" actId="47"/>
        <pc:sldMkLst>
          <pc:docMk/>
          <pc:sldMk cId="1331145922" sldId="276"/>
        </pc:sldMkLst>
        <pc:picChg chg="del">
          <ac:chgData name="Tero Keso" userId="6ed9ef63-7090-4394-893f-ebbc0a284617" providerId="ADAL" clId="{62A1AB53-9D70-467A-9A2C-325496BC3C2A}" dt="2022-04-11T10:51:28.317" v="1742" actId="478"/>
          <ac:picMkLst>
            <pc:docMk/>
            <pc:sldMk cId="1331145922" sldId="276"/>
            <ac:picMk id="35" creationId="{12C5A633-B362-42B9-98F3-773539F585D7}"/>
          </ac:picMkLst>
        </pc:picChg>
      </pc:sldChg>
      <pc:sldChg chg="delSp modSp del mod delAnim">
        <pc:chgData name="Tero Keso" userId="6ed9ef63-7090-4394-893f-ebbc0a284617" providerId="ADAL" clId="{62A1AB53-9D70-467A-9A2C-325496BC3C2A}" dt="2022-04-11T13:15:49.215" v="1771" actId="47"/>
        <pc:sldMkLst>
          <pc:docMk/>
          <pc:sldMk cId="3975448673" sldId="277"/>
        </pc:sldMkLst>
        <pc:spChg chg="mod">
          <ac:chgData name="Tero Keso" userId="6ed9ef63-7090-4394-893f-ebbc0a284617" providerId="ADAL" clId="{62A1AB53-9D70-467A-9A2C-325496BC3C2A}" dt="2022-04-11T10:54:29.710" v="1766" actId="20577"/>
          <ac:spMkLst>
            <pc:docMk/>
            <pc:sldMk cId="3975448673" sldId="277"/>
            <ac:spMk id="9" creationId="{50CCD710-4E7D-49C4-81B2-C71B8771AEF6}"/>
          </ac:spMkLst>
        </pc:spChg>
        <pc:picChg chg="del">
          <ac:chgData name="Tero Keso" userId="6ed9ef63-7090-4394-893f-ebbc0a284617" providerId="ADAL" clId="{62A1AB53-9D70-467A-9A2C-325496BC3C2A}" dt="2022-04-11T10:52:21.685" v="1743" actId="478"/>
          <ac:picMkLst>
            <pc:docMk/>
            <pc:sldMk cId="3975448673" sldId="277"/>
            <ac:picMk id="10" creationId="{F26DCEC2-D5AF-4C8C-84E6-FD7C609DCA8B}"/>
          </ac:picMkLst>
        </pc:picChg>
      </pc:sldChg>
      <pc:sldChg chg="delSp del mod delAnim">
        <pc:chgData name="Tero Keso" userId="6ed9ef63-7090-4394-893f-ebbc0a284617" providerId="ADAL" clId="{62A1AB53-9D70-467A-9A2C-325496BC3C2A}" dt="2022-04-11T13:15:49.215" v="1771" actId="47"/>
        <pc:sldMkLst>
          <pc:docMk/>
          <pc:sldMk cId="3349662503" sldId="278"/>
        </pc:sldMkLst>
        <pc:picChg chg="del">
          <ac:chgData name="Tero Keso" userId="6ed9ef63-7090-4394-893f-ebbc0a284617" providerId="ADAL" clId="{62A1AB53-9D70-467A-9A2C-325496BC3C2A}" dt="2022-04-11T10:52:23.813" v="1744" actId="478"/>
          <ac:picMkLst>
            <pc:docMk/>
            <pc:sldMk cId="3349662503" sldId="278"/>
            <ac:picMk id="20" creationId="{221F9FDC-C5A4-4875-AA1B-F60B7F9BC9DF}"/>
          </ac:picMkLst>
        </pc:picChg>
      </pc:sldChg>
      <pc:sldChg chg="del">
        <pc:chgData name="Tero Keso" userId="6ed9ef63-7090-4394-893f-ebbc0a284617" providerId="ADAL" clId="{62A1AB53-9D70-467A-9A2C-325496BC3C2A}" dt="2022-04-11T10:54:38.746" v="1767" actId="47"/>
        <pc:sldMkLst>
          <pc:docMk/>
          <pc:sldMk cId="2167166002" sldId="279"/>
        </pc:sldMkLst>
      </pc:sldChg>
      <pc:sldChg chg="modSp del mod">
        <pc:chgData name="Tero Keso" userId="6ed9ef63-7090-4394-893f-ebbc0a284617" providerId="ADAL" clId="{62A1AB53-9D70-467A-9A2C-325496BC3C2A}" dt="2022-04-11T10:27:18.606" v="1640" actId="2696"/>
        <pc:sldMkLst>
          <pc:docMk/>
          <pc:sldMk cId="1672508803" sldId="280"/>
        </pc:sldMkLst>
        <pc:spChg chg="mod">
          <ac:chgData name="Tero Keso" userId="6ed9ef63-7090-4394-893f-ebbc0a284617" providerId="ADAL" clId="{62A1AB53-9D70-467A-9A2C-325496BC3C2A}" dt="2022-04-11T10:13:38.292" v="1636" actId="1076"/>
          <ac:spMkLst>
            <pc:docMk/>
            <pc:sldMk cId="1672508803" sldId="280"/>
            <ac:spMk id="2" creationId="{E055311C-041A-4BA8-AD8A-93DC8F42D019}"/>
          </ac:spMkLst>
        </pc:spChg>
        <pc:spChg chg="mod">
          <ac:chgData name="Tero Keso" userId="6ed9ef63-7090-4394-893f-ebbc0a284617" providerId="ADAL" clId="{62A1AB53-9D70-467A-9A2C-325496BC3C2A}" dt="2022-04-11T10:03:39.165" v="1216" actId="1076"/>
          <ac:spMkLst>
            <pc:docMk/>
            <pc:sldMk cId="1672508803" sldId="280"/>
            <ac:spMk id="7" creationId="{8A0022B4-083B-4C56-AE26-C2504B45573D}"/>
          </ac:spMkLst>
        </pc:spChg>
        <pc:spChg chg="mod">
          <ac:chgData name="Tero Keso" userId="6ed9ef63-7090-4394-893f-ebbc0a284617" providerId="ADAL" clId="{62A1AB53-9D70-467A-9A2C-325496BC3C2A}" dt="2022-04-11T10:03:35.798" v="1215" actId="1076"/>
          <ac:spMkLst>
            <pc:docMk/>
            <pc:sldMk cId="1672508803" sldId="280"/>
            <ac:spMk id="11" creationId="{E6A8E4A3-2637-4C74-AA4D-ECB37CC229BF}"/>
          </ac:spMkLst>
        </pc:spChg>
        <pc:spChg chg="mod">
          <ac:chgData name="Tero Keso" userId="6ed9ef63-7090-4394-893f-ebbc0a284617" providerId="ADAL" clId="{62A1AB53-9D70-467A-9A2C-325496BC3C2A}" dt="2022-04-11T10:03:45.488" v="1219" actId="122"/>
          <ac:spMkLst>
            <pc:docMk/>
            <pc:sldMk cId="1672508803" sldId="280"/>
            <ac:spMk id="14" creationId="{EF61F6CA-53FB-4536-92DF-9975AEC765EB}"/>
          </ac:spMkLst>
        </pc:spChg>
        <pc:spChg chg="mod">
          <ac:chgData name="Tero Keso" userId="6ed9ef63-7090-4394-893f-ebbc0a284617" providerId="ADAL" clId="{62A1AB53-9D70-467A-9A2C-325496BC3C2A}" dt="2022-04-11T10:03:52.046" v="1222" actId="20577"/>
          <ac:spMkLst>
            <pc:docMk/>
            <pc:sldMk cId="1672508803" sldId="280"/>
            <ac:spMk id="17" creationId="{39C26A19-D631-4285-85BD-493CB5F39D9C}"/>
          </ac:spMkLst>
        </pc:spChg>
        <pc:grpChg chg="mod">
          <ac:chgData name="Tero Keso" userId="6ed9ef63-7090-4394-893f-ebbc0a284617" providerId="ADAL" clId="{62A1AB53-9D70-467A-9A2C-325496BC3C2A}" dt="2022-04-11T10:03:35.798" v="1215" actId="1076"/>
          <ac:grpSpMkLst>
            <pc:docMk/>
            <pc:sldMk cId="1672508803" sldId="280"/>
            <ac:grpSpMk id="12" creationId="{C5C14948-323E-4ED2-8764-17F56C51A617}"/>
          </ac:grpSpMkLst>
        </pc:grpChg>
        <pc:picChg chg="mod">
          <ac:chgData name="Tero Keso" userId="6ed9ef63-7090-4394-893f-ebbc0a284617" providerId="ADAL" clId="{62A1AB53-9D70-467A-9A2C-325496BC3C2A}" dt="2022-04-11T10:03:35.798" v="1215" actId="1076"/>
          <ac:picMkLst>
            <pc:docMk/>
            <pc:sldMk cId="1672508803" sldId="280"/>
            <ac:picMk id="7170" creationId="{ADE3A7D5-9C8A-4329-8BF3-9AD16CF8F554}"/>
          </ac:picMkLst>
        </pc:picChg>
      </pc:sldChg>
      <pc:sldChg chg="add del">
        <pc:chgData name="Tero Keso" userId="6ed9ef63-7090-4394-893f-ebbc0a284617" providerId="ADAL" clId="{62A1AB53-9D70-467A-9A2C-325496BC3C2A}" dt="2022-04-11T10:53:31.816" v="1751" actId="2696"/>
        <pc:sldMkLst>
          <pc:docMk/>
          <pc:sldMk cId="2353558920" sldId="280"/>
        </pc:sldMkLst>
      </pc:sldChg>
      <pc:sldChg chg="add del ord">
        <pc:chgData name="Tero Keso" userId="6ed9ef63-7090-4394-893f-ebbc0a284617" providerId="ADAL" clId="{62A1AB53-9D70-467A-9A2C-325496BC3C2A}" dt="2022-04-11T13:15:49.215" v="1771" actId="47"/>
        <pc:sldMkLst>
          <pc:docMk/>
          <pc:sldMk cId="3503826847" sldId="280"/>
        </pc:sldMkLst>
      </pc:sldChg>
      <pc:sldChg chg="add del">
        <pc:chgData name="Tero Keso" userId="6ed9ef63-7090-4394-893f-ebbc0a284617" providerId="ADAL" clId="{62A1AB53-9D70-467A-9A2C-325496BC3C2A}" dt="2022-04-11T13:15:49.215" v="1771" actId="47"/>
        <pc:sldMkLst>
          <pc:docMk/>
          <pc:sldMk cId="1929880865" sldId="281"/>
        </pc:sldMkLst>
      </pc:sldChg>
      <pc:sldChg chg="modSp del mod">
        <pc:chgData name="Tero Keso" userId="6ed9ef63-7090-4394-893f-ebbc0a284617" providerId="ADAL" clId="{62A1AB53-9D70-467A-9A2C-325496BC3C2A}" dt="2022-04-11T10:27:18.606" v="1640" actId="2696"/>
        <pc:sldMkLst>
          <pc:docMk/>
          <pc:sldMk cId="2173176382" sldId="281"/>
        </pc:sldMkLst>
        <pc:spChg chg="mod">
          <ac:chgData name="Tero Keso" userId="6ed9ef63-7090-4394-893f-ebbc0a284617" providerId="ADAL" clId="{62A1AB53-9D70-467A-9A2C-325496BC3C2A}" dt="2022-04-11T10:13:54.952" v="1637"/>
          <ac:spMkLst>
            <pc:docMk/>
            <pc:sldMk cId="2173176382" sldId="281"/>
            <ac:spMk id="2" creationId="{9B8E0D92-A154-4614-A4FB-BBD47C78FE73}"/>
          </ac:spMkLst>
        </pc:spChg>
      </pc:sldChg>
      <pc:sldChg chg="modSp del mod">
        <pc:chgData name="Tero Keso" userId="6ed9ef63-7090-4394-893f-ebbc0a284617" providerId="ADAL" clId="{62A1AB53-9D70-467A-9A2C-325496BC3C2A}" dt="2022-04-11T13:15:49.215" v="1771" actId="47"/>
        <pc:sldMkLst>
          <pc:docMk/>
          <pc:sldMk cId="1875794990" sldId="282"/>
        </pc:sldMkLst>
        <pc:spChg chg="mod">
          <ac:chgData name="Tero Keso" userId="6ed9ef63-7090-4394-893f-ebbc0a284617" providerId="ADAL" clId="{62A1AB53-9D70-467A-9A2C-325496BC3C2A}" dt="2022-04-11T10:54:03.849" v="1759" actId="12"/>
          <ac:spMkLst>
            <pc:docMk/>
            <pc:sldMk cId="1875794990" sldId="282"/>
            <ac:spMk id="3" creationId="{B5D6B128-5512-4C75-A726-EB9D5E94C7DF}"/>
          </ac:spMkLst>
        </pc:spChg>
        <pc:spChg chg="mod">
          <ac:chgData name="Tero Keso" userId="6ed9ef63-7090-4394-893f-ebbc0a284617" providerId="ADAL" clId="{62A1AB53-9D70-467A-9A2C-325496BC3C2A}" dt="2022-04-11T10:53:56.112" v="1757" actId="1076"/>
          <ac:spMkLst>
            <pc:docMk/>
            <pc:sldMk cId="1875794990" sldId="282"/>
            <ac:spMk id="4" creationId="{93D5434A-9165-43B1-86B8-F9E4EEB14512}"/>
          </ac:spMkLst>
        </pc:spChg>
      </pc:sldChg>
      <pc:sldChg chg="addSp delSp modSp new mod">
        <pc:chgData name="Tero Keso" userId="6ed9ef63-7090-4394-893f-ebbc0a284617" providerId="ADAL" clId="{62A1AB53-9D70-467A-9A2C-325496BC3C2A}" dt="2022-04-11T07:03:06.115" v="88" actId="1076"/>
        <pc:sldMkLst>
          <pc:docMk/>
          <pc:sldMk cId="520291514" sldId="283"/>
        </pc:sldMkLst>
        <pc:spChg chg="mod">
          <ac:chgData name="Tero Keso" userId="6ed9ef63-7090-4394-893f-ebbc0a284617" providerId="ADAL" clId="{62A1AB53-9D70-467A-9A2C-325496BC3C2A}" dt="2022-04-11T07:02:35.818" v="64" actId="1076"/>
          <ac:spMkLst>
            <pc:docMk/>
            <pc:sldMk cId="520291514" sldId="283"/>
            <ac:spMk id="2" creationId="{6E365044-FF0B-4027-AE95-3B865B657FC5}"/>
          </ac:spMkLst>
        </pc:spChg>
        <pc:spChg chg="add mod">
          <ac:chgData name="Tero Keso" userId="6ed9ef63-7090-4394-893f-ebbc0a284617" providerId="ADAL" clId="{62A1AB53-9D70-467A-9A2C-325496BC3C2A}" dt="2022-04-11T07:02:49.428" v="75" actId="20577"/>
          <ac:spMkLst>
            <pc:docMk/>
            <pc:sldMk cId="520291514" sldId="283"/>
            <ac:spMk id="3" creationId="{2AAC5F3E-4655-4C01-98A2-6C559310265D}"/>
          </ac:spMkLst>
        </pc:spChg>
        <pc:spChg chg="del">
          <ac:chgData name="Tero Keso" userId="6ed9ef63-7090-4394-893f-ebbc0a284617" providerId="ADAL" clId="{62A1AB53-9D70-467A-9A2C-325496BC3C2A}" dt="2022-04-11T06:59:04.364" v="32"/>
          <ac:spMkLst>
            <pc:docMk/>
            <pc:sldMk cId="520291514" sldId="283"/>
            <ac:spMk id="3" creationId="{74FE39DC-98BB-40EA-91C5-F37A6006CFB0}"/>
          </ac:spMkLst>
        </pc:spChg>
        <pc:spChg chg="add del mod">
          <ac:chgData name="Tero Keso" userId="6ed9ef63-7090-4394-893f-ebbc0a284617" providerId="ADAL" clId="{62A1AB53-9D70-467A-9A2C-325496BC3C2A}" dt="2022-04-11T06:59:28.393" v="40" actId="478"/>
          <ac:spMkLst>
            <pc:docMk/>
            <pc:sldMk cId="520291514" sldId="283"/>
            <ac:spMk id="4" creationId="{07BD3F78-FB69-4226-B39B-FDCE3B1D80D7}"/>
          </ac:spMkLst>
        </pc:spChg>
        <pc:spChg chg="add del">
          <ac:chgData name="Tero Keso" userId="6ed9ef63-7090-4394-893f-ebbc0a284617" providerId="ADAL" clId="{62A1AB53-9D70-467A-9A2C-325496BC3C2A}" dt="2022-04-11T07:00:00.116" v="47"/>
          <ac:spMkLst>
            <pc:docMk/>
            <pc:sldMk cId="520291514" sldId="283"/>
            <ac:spMk id="5" creationId="{D46F2CB0-70AD-4B5C-A33F-ABF58E9878A6}"/>
          </ac:spMkLst>
        </pc:spChg>
        <pc:spChg chg="add del">
          <ac:chgData name="Tero Keso" userId="6ed9ef63-7090-4394-893f-ebbc0a284617" providerId="ADAL" clId="{62A1AB53-9D70-467A-9A2C-325496BC3C2A}" dt="2022-04-11T07:00:10.169" v="49"/>
          <ac:spMkLst>
            <pc:docMk/>
            <pc:sldMk cId="520291514" sldId="283"/>
            <ac:spMk id="6" creationId="{76BF757E-27D0-4B7D-9EBE-6FAEDF08E43B}"/>
          </ac:spMkLst>
        </pc:spChg>
        <pc:spChg chg="add mod">
          <ac:chgData name="Tero Keso" userId="6ed9ef63-7090-4394-893f-ebbc0a284617" providerId="ADAL" clId="{62A1AB53-9D70-467A-9A2C-325496BC3C2A}" dt="2022-04-11T07:03:06.115" v="88" actId="1076"/>
          <ac:spMkLst>
            <pc:docMk/>
            <pc:sldMk cId="520291514" sldId="283"/>
            <ac:spMk id="6" creationId="{E068C559-5323-4130-8922-3E33425E1512}"/>
          </ac:spMkLst>
        </pc:spChg>
        <pc:spChg chg="add del">
          <ac:chgData name="Tero Keso" userId="6ed9ef63-7090-4394-893f-ebbc0a284617" providerId="ADAL" clId="{62A1AB53-9D70-467A-9A2C-325496BC3C2A}" dt="2022-04-11T07:00:15.649" v="51"/>
          <ac:spMkLst>
            <pc:docMk/>
            <pc:sldMk cId="520291514" sldId="283"/>
            <ac:spMk id="7" creationId="{26227A68-51F3-4526-B4B0-0A9AA9281B09}"/>
          </ac:spMkLst>
        </pc:spChg>
        <pc:spChg chg="add del">
          <ac:chgData name="Tero Keso" userId="6ed9ef63-7090-4394-893f-ebbc0a284617" providerId="ADAL" clId="{62A1AB53-9D70-467A-9A2C-325496BC3C2A}" dt="2022-04-11T07:00:19.723" v="53"/>
          <ac:spMkLst>
            <pc:docMk/>
            <pc:sldMk cId="520291514" sldId="283"/>
            <ac:spMk id="8" creationId="{057521B1-2124-4C7C-8694-0F5AE5DEE5E9}"/>
          </ac:spMkLst>
        </pc:spChg>
        <pc:picChg chg="add mod modCrop">
          <ac:chgData name="Tero Keso" userId="6ed9ef63-7090-4394-893f-ebbc0a284617" providerId="ADAL" clId="{62A1AB53-9D70-467A-9A2C-325496BC3C2A}" dt="2022-04-11T07:02:42.548" v="67" actId="1076"/>
          <ac:picMkLst>
            <pc:docMk/>
            <pc:sldMk cId="520291514" sldId="283"/>
            <ac:picMk id="10" creationId="{EF08ABEC-95E2-4EC8-ADC3-38071259C340}"/>
          </ac:picMkLst>
        </pc:picChg>
        <pc:picChg chg="add del mod">
          <ac:chgData name="Tero Keso" userId="6ed9ef63-7090-4394-893f-ebbc0a284617" providerId="ADAL" clId="{62A1AB53-9D70-467A-9A2C-325496BC3C2A}" dt="2022-04-11T06:59:22.467" v="37" actId="478"/>
          <ac:picMkLst>
            <pc:docMk/>
            <pc:sldMk cId="520291514" sldId="283"/>
            <ac:picMk id="1026" creationId="{F205E64E-B3E4-4202-8425-722567F41D26}"/>
          </ac:picMkLst>
        </pc:picChg>
        <pc:picChg chg="add del">
          <ac:chgData name="Tero Keso" userId="6ed9ef63-7090-4394-893f-ebbc0a284617" providerId="ADAL" clId="{62A1AB53-9D70-467A-9A2C-325496BC3C2A}" dt="2022-04-11T06:59:22.467" v="37" actId="478"/>
          <ac:picMkLst>
            <pc:docMk/>
            <pc:sldMk cId="520291514" sldId="283"/>
            <ac:picMk id="1028" creationId="{BBA44603-4501-4932-A594-35AA86DDCA41}"/>
          </ac:picMkLst>
        </pc:picChg>
        <pc:picChg chg="add mod">
          <ac:chgData name="Tero Keso" userId="6ed9ef63-7090-4394-893f-ebbc0a284617" providerId="ADAL" clId="{62A1AB53-9D70-467A-9A2C-325496BC3C2A}" dt="2022-04-11T07:02:37.979" v="65" actId="1076"/>
          <ac:picMkLst>
            <pc:docMk/>
            <pc:sldMk cId="520291514" sldId="283"/>
            <ac:picMk id="1030" creationId="{F5210FD4-6C21-412F-AAE5-C542025C3346}"/>
          </ac:picMkLst>
        </pc:picChg>
      </pc:sldChg>
      <pc:sldChg chg="new del">
        <pc:chgData name="Tero Keso" userId="6ed9ef63-7090-4394-893f-ebbc0a284617" providerId="ADAL" clId="{62A1AB53-9D70-467A-9A2C-325496BC3C2A}" dt="2022-04-11T09:45:59.641" v="893" actId="47"/>
        <pc:sldMkLst>
          <pc:docMk/>
          <pc:sldMk cId="439673649" sldId="284"/>
        </pc:sldMkLst>
      </pc:sldChg>
      <pc:sldChg chg="addSp modSp new mod">
        <pc:chgData name="Tero Keso" userId="6ed9ef63-7090-4394-893f-ebbc0a284617" providerId="ADAL" clId="{62A1AB53-9D70-467A-9A2C-325496BC3C2A}" dt="2022-04-11T10:11:39.579" v="1560" actId="1076"/>
        <pc:sldMkLst>
          <pc:docMk/>
          <pc:sldMk cId="2969046464" sldId="284"/>
        </pc:sldMkLst>
        <pc:spChg chg="mod">
          <ac:chgData name="Tero Keso" userId="6ed9ef63-7090-4394-893f-ebbc0a284617" providerId="ADAL" clId="{62A1AB53-9D70-467A-9A2C-325496BC3C2A}" dt="2022-04-11T10:11:39.579" v="1560" actId="1076"/>
          <ac:spMkLst>
            <pc:docMk/>
            <pc:sldMk cId="2969046464" sldId="284"/>
            <ac:spMk id="2" creationId="{D64D312A-64A9-4550-A910-9C54D4A43947}"/>
          </ac:spMkLst>
        </pc:spChg>
        <pc:spChg chg="mod">
          <ac:chgData name="Tero Keso" userId="6ed9ef63-7090-4394-893f-ebbc0a284617" providerId="ADAL" clId="{62A1AB53-9D70-467A-9A2C-325496BC3C2A}" dt="2022-04-11T10:11:35.803" v="1558" actId="1076"/>
          <ac:spMkLst>
            <pc:docMk/>
            <pc:sldMk cId="2969046464" sldId="284"/>
            <ac:spMk id="3" creationId="{746D928A-5D88-41E6-8DBF-D8CD6A71A913}"/>
          </ac:spMkLst>
        </pc:spChg>
        <pc:spChg chg="add mod">
          <ac:chgData name="Tero Keso" userId="6ed9ef63-7090-4394-893f-ebbc0a284617" providerId="ADAL" clId="{62A1AB53-9D70-467A-9A2C-325496BC3C2A}" dt="2022-04-11T10:11:11.818" v="1551" actId="1076"/>
          <ac:spMkLst>
            <pc:docMk/>
            <pc:sldMk cId="2969046464" sldId="284"/>
            <ac:spMk id="5" creationId="{6B0CFFE0-C090-410F-B1ED-75D34291E64A}"/>
          </ac:spMkLst>
        </pc:spChg>
        <pc:picChg chg="add mod">
          <ac:chgData name="Tero Keso" userId="6ed9ef63-7090-4394-893f-ebbc0a284617" providerId="ADAL" clId="{62A1AB53-9D70-467A-9A2C-325496BC3C2A}" dt="2022-04-11T10:11:33.076" v="1557" actId="1076"/>
          <ac:picMkLst>
            <pc:docMk/>
            <pc:sldMk cId="2969046464" sldId="284"/>
            <ac:picMk id="2050" creationId="{4B9DB76E-B085-42E4-8561-D700B6BB6187}"/>
          </ac:picMkLst>
        </pc:picChg>
      </pc:sldChg>
      <pc:sldChg chg="new del">
        <pc:chgData name="Tero Keso" userId="6ed9ef63-7090-4394-893f-ebbc0a284617" providerId="ADAL" clId="{62A1AB53-9D70-467A-9A2C-325496BC3C2A}" dt="2022-04-11T10:54:53.455" v="1770" actId="47"/>
        <pc:sldMkLst>
          <pc:docMk/>
          <pc:sldMk cId="659488433" sldId="285"/>
        </pc:sldMkLst>
      </pc:sldChg>
      <pc:sldChg chg="del">
        <pc:chgData name="Tero Keso" userId="6ed9ef63-7090-4394-893f-ebbc0a284617" providerId="ADAL" clId="{62A1AB53-9D70-467A-9A2C-325496BC3C2A}" dt="2022-04-11T13:15:49.215" v="1771" actId="47"/>
        <pc:sldMkLst>
          <pc:docMk/>
          <pc:sldMk cId="972778661" sldId="285"/>
        </pc:sldMkLst>
      </pc:sldChg>
      <pc:sldChg chg="add del">
        <pc:chgData name="Tero Keso" userId="6ed9ef63-7090-4394-893f-ebbc0a284617" providerId="ADAL" clId="{62A1AB53-9D70-467A-9A2C-325496BC3C2A}" dt="2022-04-11T10:27:14.608" v="1639" actId="47"/>
        <pc:sldMkLst>
          <pc:docMk/>
          <pc:sldMk cId="1371335732" sldId="285"/>
        </pc:sldMkLst>
      </pc:sldChg>
      <pc:sldChg chg="addSp modSp new mod ord">
        <pc:chgData name="Tero Keso" userId="6ed9ef63-7090-4394-893f-ebbc0a284617" providerId="ADAL" clId="{62A1AB53-9D70-467A-9A2C-325496BC3C2A}" dt="2022-04-12T07:50:06.246" v="2423" actId="20577"/>
        <pc:sldMkLst>
          <pc:docMk/>
          <pc:sldMk cId="3705041871" sldId="285"/>
        </pc:sldMkLst>
        <pc:spChg chg="mod">
          <ac:chgData name="Tero Keso" userId="6ed9ef63-7090-4394-893f-ebbc0a284617" providerId="ADAL" clId="{62A1AB53-9D70-467A-9A2C-325496BC3C2A}" dt="2022-04-12T07:25:30.774" v="2085" actId="14100"/>
          <ac:spMkLst>
            <pc:docMk/>
            <pc:sldMk cId="3705041871" sldId="285"/>
            <ac:spMk id="2" creationId="{278734A2-2879-429E-BBB3-386AD3A1C331}"/>
          </ac:spMkLst>
        </pc:spChg>
        <pc:spChg chg="mod">
          <ac:chgData name="Tero Keso" userId="6ed9ef63-7090-4394-893f-ebbc0a284617" providerId="ADAL" clId="{62A1AB53-9D70-467A-9A2C-325496BC3C2A}" dt="2022-04-12T07:50:06.246" v="2423" actId="20577"/>
          <ac:spMkLst>
            <pc:docMk/>
            <pc:sldMk cId="3705041871" sldId="285"/>
            <ac:spMk id="3" creationId="{8488B8CA-8F75-428C-9539-82B3C4591769}"/>
          </ac:spMkLst>
        </pc:spChg>
        <pc:spChg chg="mod">
          <ac:chgData name="Tero Keso" userId="6ed9ef63-7090-4394-893f-ebbc0a284617" providerId="ADAL" clId="{62A1AB53-9D70-467A-9A2C-325496BC3C2A}" dt="2022-04-12T07:27:37.509" v="2106" actId="1076"/>
          <ac:spMkLst>
            <pc:docMk/>
            <pc:sldMk cId="3705041871" sldId="285"/>
            <ac:spMk id="4" creationId="{5184AA76-6062-440D-B943-E202C59F11E2}"/>
          </ac:spMkLst>
        </pc:spChg>
        <pc:picChg chg="add mod">
          <ac:chgData name="Tero Keso" userId="6ed9ef63-7090-4394-893f-ebbc0a284617" providerId="ADAL" clId="{62A1AB53-9D70-467A-9A2C-325496BC3C2A}" dt="2022-04-12T07:27:40.821" v="2108" actId="1076"/>
          <ac:picMkLst>
            <pc:docMk/>
            <pc:sldMk cId="3705041871" sldId="285"/>
            <ac:picMk id="1026" creationId="{FDD28765-4C71-4855-BAD9-4EBA44B9583D}"/>
          </ac:picMkLst>
        </pc:picChg>
        <pc:picChg chg="add mod">
          <ac:chgData name="Tero Keso" userId="6ed9ef63-7090-4394-893f-ebbc0a284617" providerId="ADAL" clId="{62A1AB53-9D70-467A-9A2C-325496BC3C2A}" dt="2022-04-12T07:27:25.350" v="2095" actId="1076"/>
          <ac:picMkLst>
            <pc:docMk/>
            <pc:sldMk cId="3705041871" sldId="285"/>
            <ac:picMk id="1028" creationId="{A0F1E261-5BC3-4A7B-AA3A-6CA9AB9A10BD}"/>
          </ac:picMkLst>
        </pc:picChg>
      </pc:sldChg>
      <pc:sldChg chg="add del">
        <pc:chgData name="Tero Keso" userId="6ed9ef63-7090-4394-893f-ebbc0a284617" providerId="ADAL" clId="{62A1AB53-9D70-467A-9A2C-325496BC3C2A}" dt="2022-04-11T10:53:12.317" v="1746" actId="47"/>
        <pc:sldMkLst>
          <pc:docMk/>
          <pc:sldMk cId="130442932" sldId="286"/>
        </pc:sldMkLst>
      </pc:sldChg>
      <pc:sldChg chg="add del">
        <pc:chgData name="Tero Keso" userId="6ed9ef63-7090-4394-893f-ebbc0a284617" providerId="ADAL" clId="{62A1AB53-9D70-467A-9A2C-325496BC3C2A}" dt="2022-04-11T13:23:10.554" v="1943" actId="47"/>
        <pc:sldMkLst>
          <pc:docMk/>
          <pc:sldMk cId="404976345" sldId="286"/>
        </pc:sldMkLst>
        <pc:spChg chg="mod">
          <ac:chgData name="Tero Keso" userId="6ed9ef63-7090-4394-893f-ebbc0a284617" providerId="ADAL" clId="{62A1AB53-9D70-467A-9A2C-325496BC3C2A}" dt="2022-04-12T09:07:32.287" v="2469"/>
          <ac:spMkLst>
            <pc:docMk/>
            <pc:sldMk cId="404976345" sldId="286"/>
            <ac:spMk id="2" creationId="{40C25B7A-81BF-48DD-8CF9-1B1F32425C63}"/>
          </ac:spMkLst>
        </pc:spChg>
        <pc:spChg chg="mod">
          <ac:chgData name="Tero Keso" userId="6ed9ef63-7090-4394-893f-ebbc0a284617" providerId="ADAL" clId="{62A1AB53-9D70-467A-9A2C-325496BC3C2A}" dt="2022-04-12T09:08:32.866" v="2555" actId="27636"/>
          <ac:spMkLst>
            <pc:docMk/>
            <pc:sldMk cId="404976345" sldId="286"/>
            <ac:spMk id="3" creationId="{CD2F3359-C10F-43E9-BA3A-209EC354825B}"/>
          </ac:spMkLst>
        </pc:spChg>
        <pc:spChg chg="mod">
          <ac:chgData name="Tero Keso" userId="6ed9ef63-7090-4394-893f-ebbc0a284617" providerId="ADAL" clId="{62A1AB53-9D70-467A-9A2C-325496BC3C2A}" dt="2022-04-12T09:08:32.865" v="2554" actId="27636"/>
          <ac:spMkLst>
            <pc:docMk/>
            <pc:sldMk cId="404976345" sldId="286"/>
            <ac:spMk id="4" creationId="{1CF3135A-ECAA-4FC3-8D9F-C072CDA48718}"/>
          </ac:spMkLst>
        </pc:spChg>
        <pc:picChg chg="add mod">
          <ac:chgData name="Tero Keso" userId="6ed9ef63-7090-4394-893f-ebbc0a284617" providerId="ADAL" clId="{62A1AB53-9D70-467A-9A2C-325496BC3C2A}" dt="2022-04-12T09:07:48.343" v="2473" actId="1076"/>
          <ac:picMkLst>
            <pc:docMk/>
            <pc:sldMk cId="404976345" sldId="286"/>
            <ac:picMk id="6" creationId="{78CA5048-7A6C-45B4-9D53-D8CDA712085D}"/>
          </ac:picMkLst>
        </pc:picChg>
        <pc:picChg chg="add del">
          <ac:chgData name="Tero Keso" userId="6ed9ef63-7090-4394-893f-ebbc0a284617" providerId="ADAL" clId="{62A1AB53-9D70-467A-9A2C-325496BC3C2A}" dt="2022-04-12T07:53:01.775" v="2452" actId="478"/>
          <ac:picMkLst>
            <pc:docMk/>
            <pc:sldMk cId="404976345" sldId="286"/>
            <ac:picMk id="2050" creationId="{8EF2EFDB-200C-490D-867A-EA8A36103D97}"/>
          </ac:picMkLst>
        </pc:picChg>
      </pc:sldChg>
      <pc:sldChg chg="add del">
        <pc:chgData name="Tero Keso" userId="6ed9ef63-7090-4394-893f-ebbc0a284617" providerId="ADAL" clId="{62A1AB53-9D70-467A-9A2C-325496BC3C2A}" dt="2022-04-11T10:27:18.606" v="1640" actId="2696"/>
        <pc:sldMkLst>
          <pc:docMk/>
          <pc:sldMk cId="2772789710" sldId="286"/>
        </pc:sldMkLst>
      </pc:sldChg>
      <pc:sldChg chg="add del">
        <pc:chgData name="Tero Keso" userId="6ed9ef63-7090-4394-893f-ebbc0a284617" providerId="ADAL" clId="{62A1AB53-9D70-467A-9A2C-325496BC3C2A}" dt="2022-04-11T13:23:11.982" v="1944" actId="47"/>
        <pc:sldMkLst>
          <pc:docMk/>
          <pc:sldMk cId="70000515" sldId="287"/>
        </pc:sldMkLst>
        <pc:spChg chg="mod">
          <ac:chgData name="Tero Keso" userId="6ed9ef63-7090-4394-893f-ebbc0a284617" providerId="ADAL" clId="{62A1AB53-9D70-467A-9A2C-325496BC3C2A}" dt="2022-04-12T09:08:45.889" v="2568" actId="122"/>
          <ac:spMkLst>
            <pc:docMk/>
            <pc:sldMk cId="70000515" sldId="287"/>
            <ac:spMk id="2" creationId="{9F1C5D48-92BF-4D98-989F-5A4ABA1B1C9A}"/>
          </ac:spMkLst>
        </pc:spChg>
        <pc:spChg chg="mod">
          <ac:chgData name="Tero Keso" userId="6ed9ef63-7090-4394-893f-ebbc0a284617" providerId="ADAL" clId="{62A1AB53-9D70-467A-9A2C-325496BC3C2A}" dt="2022-04-12T09:19:35.369" v="3106" actId="27636"/>
          <ac:spMkLst>
            <pc:docMk/>
            <pc:sldMk cId="70000515" sldId="287"/>
            <ac:spMk id="3" creationId="{EAA4B83D-F618-436D-A750-E6231E5AD8C3}"/>
          </ac:spMkLst>
        </pc:spChg>
        <pc:spChg chg="mod">
          <ac:chgData name="Tero Keso" userId="6ed9ef63-7090-4394-893f-ebbc0a284617" providerId="ADAL" clId="{62A1AB53-9D70-467A-9A2C-325496BC3C2A}" dt="2022-04-12T09:19:40.433" v="3108" actId="313"/>
          <ac:spMkLst>
            <pc:docMk/>
            <pc:sldMk cId="70000515" sldId="287"/>
            <ac:spMk id="4" creationId="{D36295B0-C36E-483D-BCFE-35553DE448A0}"/>
          </ac:spMkLst>
        </pc:spChg>
      </pc:sldChg>
      <pc:sldChg chg="add del">
        <pc:chgData name="Tero Keso" userId="6ed9ef63-7090-4394-893f-ebbc0a284617" providerId="ADAL" clId="{62A1AB53-9D70-467A-9A2C-325496BC3C2A}" dt="2022-04-11T10:54:45.816" v="1768" actId="47"/>
        <pc:sldMkLst>
          <pc:docMk/>
          <pc:sldMk cId="1467457382" sldId="287"/>
        </pc:sldMkLst>
      </pc:sldChg>
      <pc:sldChg chg="add del">
        <pc:chgData name="Tero Keso" userId="6ed9ef63-7090-4394-893f-ebbc0a284617" providerId="ADAL" clId="{62A1AB53-9D70-467A-9A2C-325496BC3C2A}" dt="2022-04-11T10:27:18.606" v="1640" actId="2696"/>
        <pc:sldMkLst>
          <pc:docMk/>
          <pc:sldMk cId="2188259170" sldId="287"/>
        </pc:sldMkLst>
      </pc:sldChg>
      <pc:sldChg chg="add del">
        <pc:chgData name="Tero Keso" userId="6ed9ef63-7090-4394-893f-ebbc0a284617" providerId="ADAL" clId="{62A1AB53-9D70-467A-9A2C-325496BC3C2A}" dt="2022-04-11T10:53:24.619" v="1748" actId="47"/>
        <pc:sldMkLst>
          <pc:docMk/>
          <pc:sldMk cId="201221994" sldId="288"/>
        </pc:sldMkLst>
      </pc:sldChg>
      <pc:sldChg chg="modSp add del mod">
        <pc:chgData name="Tero Keso" userId="6ed9ef63-7090-4394-893f-ebbc0a284617" providerId="ADAL" clId="{62A1AB53-9D70-467A-9A2C-325496BC3C2A}" dt="2022-04-11T13:23:12.986" v="1945" actId="47"/>
        <pc:sldMkLst>
          <pc:docMk/>
          <pc:sldMk cId="1623731756" sldId="288"/>
        </pc:sldMkLst>
        <pc:spChg chg="mod">
          <ac:chgData name="Tero Keso" userId="6ed9ef63-7090-4394-893f-ebbc0a284617" providerId="ADAL" clId="{62A1AB53-9D70-467A-9A2C-325496BC3C2A}" dt="2022-04-11T13:16:47.589" v="1781" actId="27636"/>
          <ac:spMkLst>
            <pc:docMk/>
            <pc:sldMk cId="1623731756" sldId="288"/>
            <ac:spMk id="226" creationId="{00000000-0000-0000-0000-000000000000}"/>
          </ac:spMkLst>
        </pc:spChg>
      </pc:sldChg>
      <pc:sldChg chg="add del">
        <pc:chgData name="Tero Keso" userId="6ed9ef63-7090-4394-893f-ebbc0a284617" providerId="ADAL" clId="{62A1AB53-9D70-467A-9A2C-325496BC3C2A}" dt="2022-04-11T10:27:18.606" v="1640" actId="2696"/>
        <pc:sldMkLst>
          <pc:docMk/>
          <pc:sldMk cId="3922377297" sldId="288"/>
        </pc:sldMkLst>
      </pc:sldChg>
      <pc:sldChg chg="modSp add del mod">
        <pc:chgData name="Tero Keso" userId="6ed9ef63-7090-4394-893f-ebbc0a284617" providerId="ADAL" clId="{62A1AB53-9D70-467A-9A2C-325496BC3C2A}" dt="2022-04-11T13:23:13.626" v="1946" actId="47"/>
        <pc:sldMkLst>
          <pc:docMk/>
          <pc:sldMk cId="0" sldId="289"/>
        </pc:sldMkLst>
        <pc:spChg chg="mod">
          <ac:chgData name="Tero Keso" userId="6ed9ef63-7090-4394-893f-ebbc0a284617" providerId="ADAL" clId="{62A1AB53-9D70-467A-9A2C-325496BC3C2A}" dt="2022-04-11T13:16:47.594" v="1782" actId="27636"/>
          <ac:spMkLst>
            <pc:docMk/>
            <pc:sldMk cId="0" sldId="289"/>
            <ac:spMk id="233" creationId="{00000000-0000-0000-0000-000000000000}"/>
          </ac:spMkLst>
        </pc:spChg>
      </pc:sldChg>
      <pc:sldChg chg="add del">
        <pc:chgData name="Tero Keso" userId="6ed9ef63-7090-4394-893f-ebbc0a284617" providerId="ADAL" clId="{62A1AB53-9D70-467A-9A2C-325496BC3C2A}" dt="2022-04-11T10:53:20.385" v="1747" actId="47"/>
        <pc:sldMkLst>
          <pc:docMk/>
          <pc:sldMk cId="1682164947" sldId="289"/>
        </pc:sldMkLst>
      </pc:sldChg>
      <pc:sldChg chg="add del">
        <pc:chgData name="Tero Keso" userId="6ed9ef63-7090-4394-893f-ebbc0a284617" providerId="ADAL" clId="{62A1AB53-9D70-467A-9A2C-325496BC3C2A}" dt="2022-04-11T10:27:18.606" v="1640" actId="2696"/>
        <pc:sldMkLst>
          <pc:docMk/>
          <pc:sldMk cId="3785161675" sldId="289"/>
        </pc:sldMkLst>
      </pc:sldChg>
      <pc:sldChg chg="modSp add del mod">
        <pc:chgData name="Tero Keso" userId="6ed9ef63-7090-4394-893f-ebbc0a284617" providerId="ADAL" clId="{62A1AB53-9D70-467A-9A2C-325496BC3C2A}" dt="2022-04-11T13:23:15.498" v="1947" actId="47"/>
        <pc:sldMkLst>
          <pc:docMk/>
          <pc:sldMk cId="0" sldId="290"/>
        </pc:sldMkLst>
        <pc:spChg chg="mod">
          <ac:chgData name="Tero Keso" userId="6ed9ef63-7090-4394-893f-ebbc0a284617" providerId="ADAL" clId="{62A1AB53-9D70-467A-9A2C-325496BC3C2A}" dt="2022-04-11T13:16:47.599" v="1783" actId="27636"/>
          <ac:spMkLst>
            <pc:docMk/>
            <pc:sldMk cId="0" sldId="290"/>
            <ac:spMk id="240" creationId="{00000000-0000-0000-0000-000000000000}"/>
          </ac:spMkLst>
        </pc:spChg>
      </pc:sldChg>
      <pc:sldChg chg="add del">
        <pc:chgData name="Tero Keso" userId="6ed9ef63-7090-4394-893f-ebbc0a284617" providerId="ADAL" clId="{62A1AB53-9D70-467A-9A2C-325496BC3C2A}" dt="2022-04-11T13:23:16.396" v="1948" actId="47"/>
        <pc:sldMkLst>
          <pc:docMk/>
          <pc:sldMk cId="0" sldId="291"/>
        </pc:sldMkLst>
      </pc:sldChg>
    </pc:docChg>
  </pc:docChgLst>
  <pc:docChgLst>
    <pc:chgData name="Tero Keso" userId="S::tkeso@hamk.fi::6ed9ef63-7090-4394-893f-ebbc0a284617" providerId="AD" clId="Web-{EECFAE6D-FA8D-FD5B-A425-A2F871235E1A}"/>
    <pc:docChg chg="modSld">
      <pc:chgData name="Tero Keso" userId="S::tkeso@hamk.fi::6ed9ef63-7090-4394-893f-ebbc0a284617" providerId="AD" clId="Web-{EECFAE6D-FA8D-FD5B-A425-A2F871235E1A}" dt="2022-05-13T11:59:36.710" v="4" actId="20577"/>
      <pc:docMkLst>
        <pc:docMk/>
      </pc:docMkLst>
      <pc:sldChg chg="modSp">
        <pc:chgData name="Tero Keso" userId="S::tkeso@hamk.fi::6ed9ef63-7090-4394-893f-ebbc0a284617" providerId="AD" clId="Web-{EECFAE6D-FA8D-FD5B-A425-A2F871235E1A}" dt="2022-05-13T11:59:36.710" v="4" actId="20577"/>
        <pc:sldMkLst>
          <pc:docMk/>
          <pc:sldMk cId="2461328514" sldId="267"/>
        </pc:sldMkLst>
        <pc:spChg chg="mod">
          <ac:chgData name="Tero Keso" userId="S::tkeso@hamk.fi::6ed9ef63-7090-4394-893f-ebbc0a284617" providerId="AD" clId="Web-{EECFAE6D-FA8D-FD5B-A425-A2F871235E1A}" dt="2022-05-13T11:59:36.710" v="4" actId="20577"/>
          <ac:spMkLst>
            <pc:docMk/>
            <pc:sldMk cId="2461328514" sldId="267"/>
            <ac:spMk id="2" creationId="{0417F512-E26B-488C-BB41-7E19455A2087}"/>
          </ac:spMkLst>
        </pc:spChg>
      </pc:sldChg>
    </pc:docChg>
  </pc:docChgLst>
  <pc:docChgLst>
    <pc:chgData name="Vieras" userId="S::urn:spo:anon#f545084c408986cc516d1c4fde5813a3015b56e489b55ef659e4b46a9086d2cb::" providerId="AD" clId="Web-{F7C02FFA-0FFE-44EB-8EAD-04E6BD68F35D}"/>
    <pc:docChg chg="modSld">
      <pc:chgData name="Vieras" userId="S::urn:spo:anon#f545084c408986cc516d1c4fde5813a3015b56e489b55ef659e4b46a9086d2cb::" providerId="AD" clId="Web-{F7C02FFA-0FFE-44EB-8EAD-04E6BD68F35D}" dt="2022-04-11T07:19:51.270" v="142" actId="20577"/>
      <pc:docMkLst>
        <pc:docMk/>
      </pc:docMkLst>
      <pc:sldChg chg="modSp">
        <pc:chgData name="Vieras" userId="S::urn:spo:anon#f545084c408986cc516d1c4fde5813a3015b56e489b55ef659e4b46a9086d2cb::" providerId="AD" clId="Web-{F7C02FFA-0FFE-44EB-8EAD-04E6BD68F35D}" dt="2022-04-11T07:19:51.270" v="142" actId="20577"/>
        <pc:sldMkLst>
          <pc:docMk/>
          <pc:sldMk cId="2293139574" sldId="268"/>
        </pc:sldMkLst>
        <pc:spChg chg="mod">
          <ac:chgData name="Vieras" userId="S::urn:spo:anon#f545084c408986cc516d1c4fde5813a3015b56e489b55ef659e4b46a9086d2cb::" providerId="AD" clId="Web-{F7C02FFA-0FFE-44EB-8EAD-04E6BD68F35D}" dt="2022-04-11T07:19:51.270" v="142" actId="20577"/>
          <ac:spMkLst>
            <pc:docMk/>
            <pc:sldMk cId="2293139574" sldId="268"/>
            <ac:spMk id="3" creationId="{9231C79C-1386-4119-B025-400BED963036}"/>
          </ac:spMkLst>
        </pc:spChg>
      </pc:sldChg>
      <pc:sldChg chg="modSp">
        <pc:chgData name="Vieras" userId="S::urn:spo:anon#f545084c408986cc516d1c4fde5813a3015b56e489b55ef659e4b46a9086d2cb::" providerId="AD" clId="Web-{F7C02FFA-0FFE-44EB-8EAD-04E6BD68F35D}" dt="2022-04-11T07:19:22.550" v="131" actId="20577"/>
        <pc:sldMkLst>
          <pc:docMk/>
          <pc:sldMk cId="838556971" sldId="269"/>
        </pc:sldMkLst>
        <pc:spChg chg="mod">
          <ac:chgData name="Vieras" userId="S::urn:spo:anon#f545084c408986cc516d1c4fde5813a3015b56e489b55ef659e4b46a9086d2cb::" providerId="AD" clId="Web-{F7C02FFA-0FFE-44EB-8EAD-04E6BD68F35D}" dt="2022-04-11T07:19:22.550" v="131" actId="20577"/>
          <ac:spMkLst>
            <pc:docMk/>
            <pc:sldMk cId="838556971" sldId="269"/>
            <ac:spMk id="2" creationId="{3E23F334-D7C0-43D6-95CA-C5A652EAD71C}"/>
          </ac:spMkLst>
        </pc:spChg>
        <pc:spChg chg="mod">
          <ac:chgData name="Vieras" userId="S::urn:spo:anon#f545084c408986cc516d1c4fde5813a3015b56e489b55ef659e4b46a9086d2cb::" providerId="AD" clId="Web-{F7C02FFA-0FFE-44EB-8EAD-04E6BD68F35D}" dt="2022-04-11T07:19:11.175" v="128" actId="20577"/>
          <ac:spMkLst>
            <pc:docMk/>
            <pc:sldMk cId="838556971" sldId="269"/>
            <ac:spMk id="71" creationId="{00CD4F88-478A-4F93-8AE5-C55E8D81BA13}"/>
          </ac:spMkLst>
        </pc:spChg>
        <pc:picChg chg="mod">
          <ac:chgData name="Vieras" userId="S::urn:spo:anon#f545084c408986cc516d1c4fde5813a3015b56e489b55ef659e4b46a9086d2cb::" providerId="AD" clId="Web-{F7C02FFA-0FFE-44EB-8EAD-04E6BD68F35D}" dt="2022-04-11T07:19:12.113" v="129" actId="1076"/>
          <ac:picMkLst>
            <pc:docMk/>
            <pc:sldMk cId="838556971" sldId="269"/>
            <ac:picMk id="1026" creationId="{EC1BE76B-37BF-4946-8D35-0BBD002947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5A715-5FA6-4F20-9897-CEA527CC92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9DA03-DAD1-4413-8221-EB261D490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8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56443" y="2949832"/>
            <a:ext cx="6346370" cy="1710046"/>
          </a:xfrm>
          <a:solidFill>
            <a:schemeClr val="bg2">
              <a:alpha val="50000"/>
            </a:schemeClr>
          </a:solidFill>
          <a:ln>
            <a:noFill/>
          </a:ln>
        </p:spPr>
        <p:txBody>
          <a:bodyPr anchor="b"/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3463"/>
          <a:stretch/>
        </p:blipFill>
        <p:spPr>
          <a:xfrm>
            <a:off x="343559" y="4979987"/>
            <a:ext cx="5752441" cy="4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56000" y="1435049"/>
            <a:ext cx="5040000" cy="4177140"/>
          </a:xfrm>
        </p:spPr>
        <p:txBody>
          <a:bodyPr>
            <a:normAutofit/>
          </a:bodyPr>
          <a:lstStyle>
            <a:lvl1pPr>
              <a:buClr>
                <a:srgbClr val="9700B0"/>
              </a:buClr>
              <a:defRPr sz="3200">
                <a:latin typeface="+mn-lt"/>
              </a:defRPr>
            </a:lvl1pPr>
            <a:lvl2pPr>
              <a:buClr>
                <a:srgbClr val="9700B0"/>
              </a:buClr>
              <a:defRPr sz="2800">
                <a:latin typeface="+mn-lt"/>
              </a:defRPr>
            </a:lvl2pPr>
            <a:lvl3pPr>
              <a:buClr>
                <a:srgbClr val="9700B0"/>
              </a:buClr>
              <a:defRPr sz="2400">
                <a:latin typeface="+mn-lt"/>
              </a:defRPr>
            </a:lvl3pPr>
            <a:lvl4pPr>
              <a:buClr>
                <a:srgbClr val="9700B0"/>
              </a:buClr>
              <a:defRPr sz="2400">
                <a:latin typeface="+mn-lt"/>
              </a:defRPr>
            </a:lvl4pPr>
            <a:lvl5pPr>
              <a:buClr>
                <a:srgbClr val="9700B0"/>
              </a:buCl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3582" y="1435049"/>
            <a:ext cx="5040000" cy="4177140"/>
          </a:xfrm>
        </p:spPr>
        <p:txBody>
          <a:bodyPr>
            <a:normAutofit/>
          </a:bodyPr>
          <a:lstStyle>
            <a:lvl1pPr>
              <a:buClr>
                <a:srgbClr val="9700B0"/>
              </a:buClr>
              <a:defRPr sz="3200">
                <a:latin typeface="+mn-lt"/>
              </a:defRPr>
            </a:lvl1pPr>
            <a:lvl2pPr>
              <a:buClr>
                <a:srgbClr val="9700B0"/>
              </a:buClr>
              <a:defRPr sz="2800">
                <a:latin typeface="+mn-lt"/>
              </a:defRPr>
            </a:lvl2pPr>
            <a:lvl3pPr>
              <a:buClr>
                <a:srgbClr val="9700B0"/>
              </a:buClr>
              <a:defRPr sz="2400">
                <a:latin typeface="+mn-lt"/>
              </a:defRPr>
            </a:lvl3pPr>
            <a:lvl4pPr>
              <a:buClr>
                <a:srgbClr val="9700B0"/>
              </a:buClr>
              <a:defRPr sz="2400">
                <a:latin typeface="+mn-lt"/>
              </a:defRPr>
            </a:lvl4pPr>
            <a:lvl5pPr>
              <a:buClr>
                <a:srgbClr val="9700B0"/>
              </a:buCl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11B5242-B785-4B47-A9F5-86DAE37F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3463"/>
          <a:stretch/>
        </p:blipFill>
        <p:spPr>
          <a:xfrm>
            <a:off x="9430403" y="6403419"/>
            <a:ext cx="2529099" cy="21418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50D1DB70-1F98-4B02-A14A-784A587E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82" y="462013"/>
            <a:ext cx="10260000" cy="727409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91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56000" y="1435049"/>
            <a:ext cx="5040000" cy="4177140"/>
          </a:xfrm>
        </p:spPr>
        <p:txBody>
          <a:bodyPr>
            <a:normAutofit/>
          </a:bodyPr>
          <a:lstStyle>
            <a:lvl1pPr>
              <a:buClr>
                <a:srgbClr val="9700B0"/>
              </a:buClr>
              <a:defRPr sz="3200">
                <a:latin typeface="+mn-lt"/>
              </a:defRPr>
            </a:lvl1pPr>
            <a:lvl2pPr>
              <a:buClr>
                <a:srgbClr val="9700B0"/>
              </a:buClr>
              <a:defRPr sz="2800">
                <a:latin typeface="+mn-lt"/>
              </a:defRPr>
            </a:lvl2pPr>
            <a:lvl3pPr>
              <a:buClr>
                <a:srgbClr val="9700B0"/>
              </a:buClr>
              <a:defRPr sz="2400">
                <a:latin typeface="+mn-lt"/>
              </a:defRPr>
            </a:lvl3pPr>
            <a:lvl4pPr>
              <a:buClr>
                <a:srgbClr val="9700B0"/>
              </a:buClr>
              <a:defRPr sz="2400">
                <a:latin typeface="+mn-lt"/>
              </a:defRPr>
            </a:lvl4pPr>
            <a:lvl5pPr>
              <a:buClr>
                <a:srgbClr val="9700B0"/>
              </a:buCl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3582" y="1435049"/>
            <a:ext cx="5040000" cy="4177140"/>
          </a:xfrm>
        </p:spPr>
        <p:txBody>
          <a:bodyPr>
            <a:normAutofit/>
          </a:bodyPr>
          <a:lstStyle>
            <a:lvl1pPr>
              <a:buClr>
                <a:srgbClr val="9700B0"/>
              </a:buClr>
              <a:defRPr sz="3200">
                <a:latin typeface="+mn-lt"/>
              </a:defRPr>
            </a:lvl1pPr>
            <a:lvl2pPr>
              <a:buClr>
                <a:srgbClr val="9700B0"/>
              </a:buClr>
              <a:defRPr sz="2800">
                <a:latin typeface="+mn-lt"/>
              </a:defRPr>
            </a:lvl2pPr>
            <a:lvl3pPr>
              <a:buClr>
                <a:srgbClr val="9700B0"/>
              </a:buClr>
              <a:defRPr sz="2400">
                <a:latin typeface="+mn-lt"/>
              </a:defRPr>
            </a:lvl3pPr>
            <a:lvl4pPr>
              <a:buClr>
                <a:srgbClr val="9700B0"/>
              </a:buClr>
              <a:defRPr sz="2400">
                <a:latin typeface="+mn-lt"/>
              </a:defRPr>
            </a:lvl4pPr>
            <a:lvl5pPr>
              <a:buClr>
                <a:srgbClr val="9700B0"/>
              </a:buCl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0D1DB70-1F98-4B02-A14A-784A587E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82" y="462013"/>
            <a:ext cx="10260000" cy="727409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332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962AC-780E-4ED9-B665-DFFE7371E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3463"/>
          <a:stretch/>
        </p:blipFill>
        <p:spPr>
          <a:xfrm>
            <a:off x="9430403" y="6403419"/>
            <a:ext cx="2529099" cy="2141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DCDA36B-EA79-4565-9891-AF1886E3C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71"/>
          <a:stretch/>
        </p:blipFill>
        <p:spPr>
          <a:xfrm rot="10800000">
            <a:off x="0" y="0"/>
            <a:ext cx="503434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CC29141A-1274-4AC8-B9AB-75ADD615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82" y="462013"/>
            <a:ext cx="10260000" cy="727409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806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0F942A1-810A-4111-9D2D-2CEE0A34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71"/>
          <a:stretch/>
        </p:blipFill>
        <p:spPr>
          <a:xfrm>
            <a:off x="11688566" y="0"/>
            <a:ext cx="503434" cy="68580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6333875-CEF6-4854-B8DA-ED598BD7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82" y="462013"/>
            <a:ext cx="10260000" cy="727409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008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C85E1A-4D1B-4A2E-A8A6-E1365B414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3463"/>
          <a:stretch/>
        </p:blipFill>
        <p:spPr>
          <a:xfrm>
            <a:off x="9430403" y="6403419"/>
            <a:ext cx="2529099" cy="2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4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4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taustalla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A9BFE21A-FD0E-48E7-B40C-2E8AB437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3463"/>
          <a:stretch/>
        </p:blipFill>
        <p:spPr>
          <a:xfrm>
            <a:off x="122179" y="302109"/>
            <a:ext cx="4141814" cy="3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08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400" y="36105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0819-7462-46E2-B50C-4C25B936D1F2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E9F-D538-4B73-99D5-E971AC789E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12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5712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0819-7462-46E2-B50C-4C25B936D1F2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E9F-D538-4B73-99D5-E971AC789E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32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3582" y="462013"/>
            <a:ext cx="10260000" cy="727409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3582" y="1449304"/>
            <a:ext cx="10260000" cy="3719196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buClr>
                <a:schemeClr val="accent1"/>
              </a:buClr>
              <a:defRPr>
                <a:latin typeface="+mn-lt"/>
              </a:defRPr>
            </a:lvl2pPr>
            <a:lvl3pPr>
              <a:buClr>
                <a:schemeClr val="accent1"/>
              </a:buClr>
              <a:defRPr>
                <a:latin typeface="+mn-lt"/>
              </a:defRPr>
            </a:lvl3pPr>
            <a:lvl4pPr>
              <a:buClr>
                <a:schemeClr val="accent1"/>
              </a:buClr>
              <a:defRPr sz="2000">
                <a:latin typeface="+mn-lt"/>
              </a:defRPr>
            </a:lvl4pPr>
            <a:lvl5pPr>
              <a:buClr>
                <a:schemeClr val="accent1"/>
              </a:buCl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B1840-AF52-437C-BC23-60BAB9269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3463"/>
          <a:stretch/>
        </p:blipFill>
        <p:spPr>
          <a:xfrm>
            <a:off x="9430403" y="6403419"/>
            <a:ext cx="2529099" cy="2141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295A225-7178-4067-A7FF-6BC2C550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71"/>
          <a:stretch/>
        </p:blipFill>
        <p:spPr>
          <a:xfrm rot="10800000">
            <a:off x="0" y="0"/>
            <a:ext cx="50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7D156A9-988A-41E3-A6EE-539CA0ACA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71"/>
          <a:stretch/>
        </p:blipFill>
        <p:spPr>
          <a:xfrm>
            <a:off x="11688566" y="0"/>
            <a:ext cx="503434" cy="685800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A13302F-346E-4309-AC13-3F2593FA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82" y="462013"/>
            <a:ext cx="10260000" cy="727409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24C1704-203A-4EBE-BA27-DD6552A5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2" y="1449304"/>
            <a:ext cx="10260000" cy="3719196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buClr>
                <a:schemeClr val="accent1"/>
              </a:buClr>
              <a:defRPr>
                <a:latin typeface="+mn-lt"/>
              </a:defRPr>
            </a:lvl2pPr>
            <a:lvl3pPr>
              <a:buClr>
                <a:schemeClr val="accent1"/>
              </a:buClr>
              <a:defRPr>
                <a:latin typeface="+mn-lt"/>
              </a:defRPr>
            </a:lvl3pPr>
            <a:lvl4pPr>
              <a:buClr>
                <a:schemeClr val="accent1"/>
              </a:buClr>
              <a:defRPr sz="2000">
                <a:latin typeface="+mn-lt"/>
              </a:defRPr>
            </a:lvl4pPr>
            <a:lvl5pPr>
              <a:buClr>
                <a:schemeClr val="accent1"/>
              </a:buCl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7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o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3582" y="1449487"/>
            <a:ext cx="10260000" cy="371919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onsolas" panose="020B0609020204030204" pitchFamily="49" charset="0"/>
              </a:defRPr>
            </a:lvl1pPr>
            <a:lvl2pPr marL="457200" indent="0">
              <a:buNone/>
              <a:defRPr sz="2800">
                <a:latin typeface="Consolas" panose="020B0609020204030204" pitchFamily="49" charset="0"/>
              </a:defRPr>
            </a:lvl2pPr>
            <a:lvl3pPr marL="914400" indent="0">
              <a:buNone/>
              <a:defRPr sz="2800">
                <a:latin typeface="Consolas" panose="020B0609020204030204" pitchFamily="49" charset="0"/>
              </a:defRPr>
            </a:lvl3pPr>
            <a:lvl4pPr marL="1371600" indent="0">
              <a:buNone/>
              <a:defRPr sz="2800">
                <a:latin typeface="Consolas" panose="020B0609020204030204" pitchFamily="49" charset="0"/>
              </a:defRPr>
            </a:lvl4pPr>
            <a:lvl5pPr marL="1828800" indent="0">
              <a:buNone/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A15911F-0F43-4017-AB7C-B77890E5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82" y="462013"/>
            <a:ext cx="10260000" cy="727409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8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oikeall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5287" y="312739"/>
            <a:ext cx="5351254" cy="1261131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6305287" y="1909601"/>
            <a:ext cx="5351254" cy="4077313"/>
          </a:xfrm>
        </p:spPr>
        <p:txBody>
          <a:bodyPr>
            <a:normAutofit/>
          </a:bodyPr>
          <a:lstStyle>
            <a:lvl1pPr>
              <a:buClr>
                <a:srgbClr val="9700B0"/>
              </a:buClr>
              <a:defRPr sz="2800">
                <a:latin typeface="+mn-lt"/>
              </a:defRPr>
            </a:lvl1pPr>
            <a:lvl2pPr>
              <a:buClr>
                <a:srgbClr val="9700B0"/>
              </a:buClr>
              <a:defRPr sz="2400">
                <a:latin typeface="+mn-lt"/>
              </a:defRPr>
            </a:lvl2pPr>
            <a:lvl3pPr>
              <a:buClr>
                <a:srgbClr val="9700B0"/>
              </a:buClr>
              <a:defRPr sz="2000">
                <a:latin typeface="+mn-lt"/>
              </a:defRPr>
            </a:lvl3pPr>
            <a:lvl4pPr>
              <a:buClr>
                <a:srgbClr val="9700B0"/>
              </a:buClr>
              <a:defRPr sz="2000">
                <a:latin typeface="+mn-lt"/>
              </a:defRPr>
            </a:lvl4pPr>
            <a:lvl5pPr>
              <a:buClr>
                <a:srgbClr val="9700B0"/>
              </a:buCl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35F366-CB27-4601-87F8-E0FA3542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56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vasemmalla kuva oi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3198" y="304633"/>
            <a:ext cx="5288212" cy="1325563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83197" y="1910080"/>
            <a:ext cx="5288213" cy="4383404"/>
          </a:xfrm>
        </p:spPr>
        <p:txBody>
          <a:bodyPr>
            <a:normAutofit/>
          </a:bodyPr>
          <a:lstStyle>
            <a:lvl1pPr>
              <a:buClr>
                <a:srgbClr val="9700B0"/>
              </a:buClr>
              <a:defRPr sz="2800">
                <a:latin typeface="+mn-lt"/>
              </a:defRPr>
            </a:lvl1pPr>
            <a:lvl2pPr>
              <a:buClr>
                <a:srgbClr val="9700B0"/>
              </a:buClr>
              <a:defRPr sz="2400">
                <a:latin typeface="+mn-lt"/>
              </a:defRPr>
            </a:lvl2pPr>
            <a:lvl3pPr>
              <a:buClr>
                <a:srgbClr val="9700B0"/>
              </a:buClr>
              <a:defRPr sz="2000">
                <a:latin typeface="+mn-lt"/>
              </a:defRPr>
            </a:lvl3pPr>
            <a:lvl4pPr>
              <a:buClr>
                <a:srgbClr val="9700B0"/>
              </a:buClr>
              <a:defRPr sz="2000">
                <a:latin typeface="+mn-lt"/>
              </a:defRPr>
            </a:lvl4pPr>
            <a:lvl5pPr>
              <a:buClr>
                <a:srgbClr val="9700B0"/>
              </a:buCl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2107D0-8658-4288-A7E7-FF16D78264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499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vasemmalla kuva oikella koo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83198" y="1890831"/>
            <a:ext cx="5288212" cy="438340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onsolas" panose="020B0609020204030204" pitchFamily="49" charset="0"/>
              </a:defRPr>
            </a:lvl1pPr>
            <a:lvl2pPr marL="457200" indent="0">
              <a:buNone/>
              <a:defRPr sz="2800">
                <a:latin typeface="Consolas" panose="020B0609020204030204" pitchFamily="49" charset="0"/>
              </a:defRPr>
            </a:lvl2pPr>
            <a:lvl3pPr marL="914400" indent="0">
              <a:buNone/>
              <a:defRPr sz="2800">
                <a:latin typeface="Consolas" panose="020B0609020204030204" pitchFamily="49" charset="0"/>
              </a:defRPr>
            </a:lvl3pPr>
            <a:lvl4pPr marL="1371600" indent="0">
              <a:buNone/>
              <a:defRPr sz="2800">
                <a:latin typeface="Consolas" panose="020B0609020204030204" pitchFamily="49" charset="0"/>
              </a:defRPr>
            </a:lvl4pPr>
            <a:lvl5pPr marL="1828800" indent="0">
              <a:buNone/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2107D0-8658-4288-A7E7-FF16D78264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onsolas" panose="020B0609020204030204" pitchFamily="49" charset="0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0BBBE62-4B83-4586-961A-C505912F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98" y="304633"/>
            <a:ext cx="5288212" cy="1325563"/>
          </a:xfrm>
        </p:spPr>
        <p:txBody>
          <a:bodyPr/>
          <a:lstStyle>
            <a:lvl1pPr>
              <a:defRPr>
                <a:solidFill>
                  <a:srgbClr val="9700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78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vasemmalla kuvitus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83198" y="1746451"/>
            <a:ext cx="5288212" cy="4383404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7D6BF55-475D-4292-B0D8-B7B0D894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/>
          <a:stretch/>
        </p:blipFill>
        <p:spPr>
          <a:xfrm>
            <a:off x="6484696" y="0"/>
            <a:ext cx="5707303" cy="685800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DC474756-85FE-4B27-B438-330B0A9B0CDB}"/>
              </a:ext>
            </a:extLst>
          </p:cNvPr>
          <p:cNvSpPr txBox="1">
            <a:spLocks/>
          </p:cNvSpPr>
          <p:nvPr/>
        </p:nvSpPr>
        <p:spPr>
          <a:xfrm>
            <a:off x="583198" y="304633"/>
            <a:ext cx="52882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9700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80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17517" y="2495475"/>
            <a:ext cx="10925299" cy="1867050"/>
          </a:xfrm>
          <a:solidFill>
            <a:schemeClr val="bg2">
              <a:alpha val="5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Xxx.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EF7D49C-7B16-4AFF-AE29-55D2BD261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3463"/>
          <a:stretch/>
        </p:blipFill>
        <p:spPr>
          <a:xfrm>
            <a:off x="386940" y="6209898"/>
            <a:ext cx="4778217" cy="4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4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760396"/>
            <a:ext cx="10260000" cy="70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73075"/>
            <a:ext cx="10260000" cy="442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928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F512-E26B-488C-BB41-7E19455A2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What</a:t>
            </a:r>
            <a:r>
              <a:rPr lang="fi-FI" dirty="0"/>
              <a:t> is a (</a:t>
            </a:r>
            <a:r>
              <a:rPr lang="fi-FI" dirty="0" err="1"/>
              <a:t>personal</a:t>
            </a:r>
            <a:r>
              <a:rPr lang="fi-FI" dirty="0"/>
              <a:t>) </a:t>
            </a:r>
            <a:r>
              <a:rPr lang="fi-FI" dirty="0" err="1"/>
              <a:t>computer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132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FCBD-7039-4DC6-A18E-175BD2BE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Operation system </a:t>
            </a:r>
            <a:br>
              <a:rPr lang="en-GB" dirty="0">
                <a:cs typeface="Calibri"/>
              </a:rPr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52ECB-462A-4DEB-A840-5CE70CF24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2" y="853718"/>
            <a:ext cx="10260000" cy="3719196"/>
          </a:xfrm>
        </p:spPr>
        <p:txBody>
          <a:bodyPr>
            <a:normAutofit/>
          </a:bodyPr>
          <a:lstStyle/>
          <a:p>
            <a:r>
              <a:rPr lang="en-US"/>
              <a:t>Basic interface to use and run software on your computer. Can be changed within certain limits.  </a:t>
            </a:r>
          </a:p>
          <a:p>
            <a:r>
              <a:rPr lang="en-US"/>
              <a:t>For the typical user, it does not matter which operating system you are running, as the basic programs works on almost all systems. </a:t>
            </a:r>
          </a:p>
          <a:p>
            <a:r>
              <a:rPr lang="en-US"/>
              <a:t>Most typical operation system is Windows 10/11</a:t>
            </a:r>
          </a:p>
        </p:txBody>
      </p:sp>
      <p:pic>
        <p:nvPicPr>
          <p:cNvPr id="6146" name="Picture 2" descr="Linux vs Mac vs Windows">
            <a:extLst>
              <a:ext uri="{FF2B5EF4-FFF2-40B4-BE49-F238E27FC236}">
                <a16:creationId xmlns:a16="http://schemas.microsoft.com/office/drawing/2014/main" id="{C73E5BF4-7825-40F5-A94E-33095DC4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44" y="4129888"/>
            <a:ext cx="5734087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0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34A2-2879-429E-BBB3-386AD3A1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Graphical interface (GUI)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B8CA-8F75-428C-9539-82B3C459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375" y="1274132"/>
            <a:ext cx="10260000" cy="37191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Typical user interface is Graphical user</a:t>
            </a:r>
            <a:r>
              <a:rPr lang="en-GB" dirty="0">
                <a:solidFill>
                  <a:srgbClr val="FF0000"/>
                </a:solidFill>
              </a:rPr>
              <a:t> </a:t>
            </a:r>
            <a:r>
              <a:rPr lang="en-GB" dirty="0"/>
              <a:t>interface (GUI). It relays on use of mouse and keyboard. </a:t>
            </a:r>
          </a:p>
          <a:p>
            <a:r>
              <a:rPr lang="en-GB" dirty="0"/>
              <a:t>It’s the default interface for customer orient devices</a:t>
            </a:r>
            <a:endParaRPr lang="en-GB" dirty="0">
              <a:cs typeface="Calibri"/>
            </a:endParaRPr>
          </a:p>
          <a:p>
            <a:r>
              <a:rPr lang="en-GB" dirty="0"/>
              <a:t>Typically GUI are expensive to build and update.  </a:t>
            </a:r>
            <a:endParaRPr lang="en-GB" dirty="0">
              <a:cs typeface="Calibri"/>
            </a:endParaRPr>
          </a:p>
        </p:txBody>
      </p:sp>
      <p:pic>
        <p:nvPicPr>
          <p:cNvPr id="1026" name="Picture 2" descr="Linux Desktop">
            <a:extLst>
              <a:ext uri="{FF2B5EF4-FFF2-40B4-BE49-F238E27FC236}">
                <a16:creationId xmlns:a16="http://schemas.microsoft.com/office/drawing/2014/main" id="{FDD28765-4C71-4855-BAD9-4EBA44B9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25" y="3904381"/>
            <a:ext cx="43434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X desktop">
            <a:extLst>
              <a:ext uri="{FF2B5EF4-FFF2-40B4-BE49-F238E27FC236}">
                <a16:creationId xmlns:a16="http://schemas.microsoft.com/office/drawing/2014/main" id="{A0F1E261-5BC3-4A7B-AA3A-6CA9AB9A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75" y="3833153"/>
            <a:ext cx="4474094" cy="27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4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5B7A-81BF-48DD-8CF9-1B1F3242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Command-line interface (CLI)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F3359-C10F-43E9-BA3A-209EC3548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 command-line interface (CLI) processes commands to a computer program in the form of lines of text.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Command-line interface is called a 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shell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  <p:pic>
        <p:nvPicPr>
          <p:cNvPr id="6" name="Picture 5" descr="Microsoft Terminal">
            <a:extLst>
              <a:ext uri="{FF2B5EF4-FFF2-40B4-BE49-F238E27FC236}">
                <a16:creationId xmlns:a16="http://schemas.microsoft.com/office/drawing/2014/main" id="{78CA5048-7A6C-45B4-9D53-D8CDA7120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929" y="3308902"/>
            <a:ext cx="5787306" cy="32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5D48-92BF-4D98-989F-5A4ABA1B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 versus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B83D-F618-436D-A750-E6231E5A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2" y="1637611"/>
            <a:ext cx="4823343" cy="46175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GUI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+ User-friendly</a:t>
            </a:r>
          </a:p>
          <a:p>
            <a:pPr marL="0" indent="0">
              <a:buNone/>
            </a:pPr>
            <a:r>
              <a:rPr lang="en-GB" dirty="0"/>
              <a:t>+ Visual feedback to user</a:t>
            </a:r>
          </a:p>
          <a:p>
            <a:pPr marL="0" indent="0">
              <a:buNone/>
            </a:pPr>
            <a:r>
              <a:rPr lang="en-GB" dirty="0"/>
              <a:t>+ Can be build over CLI application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Expensive to make</a:t>
            </a:r>
          </a:p>
          <a:p>
            <a:pPr>
              <a:buFontTx/>
              <a:buChar char="-"/>
            </a:pPr>
            <a:r>
              <a:rPr lang="en-GB" dirty="0"/>
              <a:t>Typically just managing just one computer and one 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295B0-C36E-483D-BCFE-35553DE448A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83582" y="1524112"/>
            <a:ext cx="5040312" cy="454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b="1" dirty="0">
                <a:latin typeface="+mn-lt"/>
              </a:rPr>
              <a:t>CLI</a:t>
            </a:r>
          </a:p>
          <a:p>
            <a:pPr marL="0" indent="0">
              <a:buNone/>
            </a:pPr>
            <a:r>
              <a:rPr lang="en-GB" sz="2600" dirty="0">
                <a:latin typeface="+mn-lt"/>
              </a:rPr>
              <a:t>+ Easy to build and modify</a:t>
            </a:r>
          </a:p>
          <a:p>
            <a:pPr marL="0" indent="0">
              <a:buNone/>
            </a:pPr>
            <a:r>
              <a:rPr lang="en-GB" sz="2600" dirty="0">
                <a:latin typeface="+mn-lt"/>
              </a:rPr>
              <a:t>+ Can be easily transmitted to user to user</a:t>
            </a:r>
          </a:p>
          <a:p>
            <a:pPr marL="0" indent="0">
              <a:buNone/>
            </a:pPr>
            <a:r>
              <a:rPr lang="en-GB" sz="2600" dirty="0">
                <a:latin typeface="+mn-lt"/>
              </a:rPr>
              <a:t>+ Can be applied to one or multiply computers </a:t>
            </a:r>
          </a:p>
          <a:p>
            <a:pPr marL="0" indent="0">
              <a:buNone/>
            </a:pPr>
            <a:endParaRPr lang="en-GB" sz="2600" dirty="0">
              <a:latin typeface="+mn-lt"/>
            </a:endParaRPr>
          </a:p>
          <a:p>
            <a:pPr>
              <a:buFontTx/>
              <a:buChar char="-"/>
            </a:pPr>
            <a:r>
              <a:rPr lang="en-GB" sz="2600" dirty="0">
                <a:latin typeface="+mn-lt"/>
              </a:rPr>
              <a:t>Require user to learn command and inputs</a:t>
            </a:r>
          </a:p>
          <a:p>
            <a:pPr>
              <a:buFontTx/>
              <a:buChar char="-"/>
            </a:pPr>
            <a:r>
              <a:rPr lang="en-GB" sz="2600" dirty="0">
                <a:latin typeface="+mn-lt"/>
              </a:rPr>
              <a:t>No graphics </a:t>
            </a:r>
          </a:p>
          <a:p>
            <a:pPr marL="0" indent="0">
              <a:buNone/>
            </a:pPr>
            <a:endParaRPr lang="en-GB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0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2E"/>
              </a:buClr>
              <a:buSzPts val="3300"/>
              <a:buFont typeface="Calibri"/>
              <a:buNone/>
            </a:pPr>
            <a:r>
              <a:rPr lang="en-US" dirty="0"/>
              <a:t>Recommendations for the computer or workstation for schoolwork</a:t>
            </a:r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idx="1"/>
          </p:nvPr>
        </p:nvSpPr>
        <p:spPr>
          <a:xfrm>
            <a:off x="3319189" y="5850892"/>
            <a:ext cx="8176126" cy="94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It’s good to have a secondary monitor especially when working/learning from home. </a:t>
            </a:r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5080611" y="1474516"/>
            <a:ext cx="5040000" cy="4176120"/>
            <a:chOff x="0" y="509"/>
            <a:chExt cx="5040000" cy="4176120"/>
          </a:xfrm>
        </p:grpSpPr>
        <p:cxnSp>
          <p:nvCxnSpPr>
            <p:cNvPr id="129" name="Google Shape;129;p3"/>
            <p:cNvCxnSpPr/>
            <p:nvPr/>
          </p:nvCxnSpPr>
          <p:spPr>
            <a:xfrm>
              <a:off x="0" y="509"/>
              <a:ext cx="5040000" cy="0"/>
            </a:xfrm>
            <a:prstGeom prst="straightConnector1">
              <a:avLst/>
            </a:prstGeom>
            <a:solidFill>
              <a:srgbClr val="13BECF"/>
            </a:solidFill>
            <a:ln w="12700" cap="flat" cmpd="sng">
              <a:solidFill>
                <a:srgbClr val="13BE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0" name="Google Shape;130;p3"/>
            <p:cNvSpPr/>
            <p:nvPr/>
          </p:nvSpPr>
          <p:spPr>
            <a:xfrm>
              <a:off x="0" y="509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0" y="509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Processor: Intel i5 or AMD Ryzen 5</a:t>
              </a:r>
              <a:endParaRPr/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0" y="597098"/>
              <a:ext cx="5040000" cy="0"/>
            </a:xfrm>
            <a:prstGeom prst="straightConnector1">
              <a:avLst/>
            </a:prstGeom>
            <a:solidFill>
              <a:srgbClr val="13BECF"/>
            </a:solidFill>
            <a:ln w="12700" cap="flat" cmpd="sng">
              <a:solidFill>
                <a:srgbClr val="13BE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3" name="Google Shape;133;p3"/>
            <p:cNvSpPr/>
            <p:nvPr/>
          </p:nvSpPr>
          <p:spPr>
            <a:xfrm>
              <a:off x="0" y="597098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597098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RAM: at least 16 Gb</a:t>
              </a:r>
              <a:endParaRPr/>
            </a:p>
          </p:txBody>
        </p:sp>
        <p:cxnSp>
          <p:nvCxnSpPr>
            <p:cNvPr id="135" name="Google Shape;135;p3"/>
            <p:cNvCxnSpPr/>
            <p:nvPr/>
          </p:nvCxnSpPr>
          <p:spPr>
            <a:xfrm>
              <a:off x="0" y="1193687"/>
              <a:ext cx="5040000" cy="0"/>
            </a:xfrm>
            <a:prstGeom prst="straightConnector1">
              <a:avLst/>
            </a:prstGeom>
            <a:solidFill>
              <a:srgbClr val="13BECF"/>
            </a:solidFill>
            <a:ln w="12700" cap="flat" cmpd="sng">
              <a:solidFill>
                <a:srgbClr val="13BE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6" name="Google Shape;136;p3"/>
            <p:cNvSpPr/>
            <p:nvPr/>
          </p:nvSpPr>
          <p:spPr>
            <a:xfrm>
              <a:off x="0" y="1193687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0" y="1193687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GPU: at least Intel HD/UHD Graphics or similar</a:t>
              </a:r>
              <a:endParaRPr/>
            </a:p>
          </p:txBody>
        </p:sp>
        <p:cxnSp>
          <p:nvCxnSpPr>
            <p:cNvPr id="138" name="Google Shape;138;p3"/>
            <p:cNvCxnSpPr/>
            <p:nvPr/>
          </p:nvCxnSpPr>
          <p:spPr>
            <a:xfrm>
              <a:off x="0" y="1790275"/>
              <a:ext cx="5040000" cy="0"/>
            </a:xfrm>
            <a:prstGeom prst="straightConnector1">
              <a:avLst/>
            </a:prstGeom>
            <a:solidFill>
              <a:srgbClr val="13BECF"/>
            </a:solidFill>
            <a:ln w="12700" cap="flat" cmpd="sng">
              <a:solidFill>
                <a:srgbClr val="13BE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9" name="Google Shape;139;p3"/>
            <p:cNvSpPr/>
            <p:nvPr/>
          </p:nvSpPr>
          <p:spPr>
            <a:xfrm>
              <a:off x="0" y="1790275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0" y="1790275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Display resolution: minimum 1920 x 1080</a:t>
              </a:r>
              <a:endParaRPr dirty="0"/>
            </a:p>
          </p:txBody>
        </p:sp>
        <p:cxnSp>
          <p:nvCxnSpPr>
            <p:cNvPr id="141" name="Google Shape;141;p3"/>
            <p:cNvCxnSpPr/>
            <p:nvPr/>
          </p:nvCxnSpPr>
          <p:spPr>
            <a:xfrm>
              <a:off x="0" y="2386864"/>
              <a:ext cx="5040000" cy="0"/>
            </a:xfrm>
            <a:prstGeom prst="straightConnector1">
              <a:avLst/>
            </a:prstGeom>
            <a:solidFill>
              <a:srgbClr val="13BECF"/>
            </a:solidFill>
            <a:ln w="12700" cap="flat" cmpd="sng">
              <a:solidFill>
                <a:srgbClr val="13BE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2" name="Google Shape;142;p3"/>
            <p:cNvSpPr/>
            <p:nvPr/>
          </p:nvSpPr>
          <p:spPr>
            <a:xfrm>
              <a:off x="0" y="2386864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0" y="2386864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Storage space: at least a 500 Gb SSD</a:t>
              </a:r>
              <a:endParaRPr dirty="0"/>
            </a:p>
          </p:txBody>
        </p:sp>
        <p:cxnSp>
          <p:nvCxnSpPr>
            <p:cNvPr id="144" name="Google Shape;144;p3"/>
            <p:cNvCxnSpPr/>
            <p:nvPr/>
          </p:nvCxnSpPr>
          <p:spPr>
            <a:xfrm>
              <a:off x="0" y="2983452"/>
              <a:ext cx="5040000" cy="0"/>
            </a:xfrm>
            <a:prstGeom prst="straightConnector1">
              <a:avLst/>
            </a:prstGeom>
            <a:solidFill>
              <a:srgbClr val="13BECF"/>
            </a:solidFill>
            <a:ln w="12700" cap="flat" cmpd="sng">
              <a:solidFill>
                <a:srgbClr val="13BE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5" name="Google Shape;145;p3"/>
            <p:cNvSpPr/>
            <p:nvPr/>
          </p:nvSpPr>
          <p:spPr>
            <a:xfrm>
              <a:off x="0" y="2983452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0" y="2983452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HDMI port (type A) or HDMI adapter (type A)</a:t>
              </a:r>
              <a:endParaRPr/>
            </a:p>
          </p:txBody>
        </p:sp>
        <p:cxnSp>
          <p:nvCxnSpPr>
            <p:cNvPr id="147" name="Google Shape;147;p3"/>
            <p:cNvCxnSpPr/>
            <p:nvPr/>
          </p:nvCxnSpPr>
          <p:spPr>
            <a:xfrm>
              <a:off x="0" y="3580041"/>
              <a:ext cx="5040000" cy="0"/>
            </a:xfrm>
            <a:prstGeom prst="straightConnector1">
              <a:avLst/>
            </a:prstGeom>
            <a:solidFill>
              <a:srgbClr val="13BECF"/>
            </a:solidFill>
            <a:ln w="12700" cap="flat" cmpd="sng">
              <a:solidFill>
                <a:srgbClr val="13BE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8" name="Google Shape;148;p3"/>
            <p:cNvSpPr/>
            <p:nvPr/>
          </p:nvSpPr>
          <p:spPr>
            <a:xfrm>
              <a:off x="0" y="3580041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0" y="3580041"/>
              <a:ext cx="5040000" cy="596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Windows 10 64-bit</a:t>
              </a:r>
              <a:endParaRPr/>
            </a:p>
          </p:txBody>
        </p:sp>
      </p:grpSp>
      <p:pic>
        <p:nvPicPr>
          <p:cNvPr id="1028" name="Picture 4" descr="HDMI plug">
            <a:extLst>
              <a:ext uri="{FF2B5EF4-FFF2-40B4-BE49-F238E27FC236}">
                <a16:creationId xmlns:a16="http://schemas.microsoft.com/office/drawing/2014/main" id="{2C1B067E-07F9-498F-AF12-53C4B6226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40089" r="42519" b="32348"/>
          <a:stretch/>
        </p:blipFill>
        <p:spPr bwMode="auto">
          <a:xfrm>
            <a:off x="561362" y="2099533"/>
            <a:ext cx="2912919" cy="165694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B-C - HDMI cable">
            <a:extLst>
              <a:ext uri="{FF2B5EF4-FFF2-40B4-BE49-F238E27FC236}">
                <a16:creationId xmlns:a16="http://schemas.microsoft.com/office/drawing/2014/main" id="{BF6F44A6-3E07-43BC-A37E-8A7FAF49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5" y="5198196"/>
            <a:ext cx="2419050" cy="13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5044-FF0B-4027-AE95-3B865B65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Computers (Case)</a:t>
            </a:r>
          </a:p>
        </p:txBody>
      </p:sp>
      <p:pic>
        <p:nvPicPr>
          <p:cNvPr id="1030" name="Picture 6" descr="Inspiron 3000 Series Desktop">
            <a:extLst>
              <a:ext uri="{FF2B5EF4-FFF2-40B4-BE49-F238E27FC236}">
                <a16:creationId xmlns:a16="http://schemas.microsoft.com/office/drawing/2014/main" id="{F5210FD4-6C21-412F-AAE5-C542025C3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6907" r="23205" b="13328"/>
          <a:stretch/>
        </p:blipFill>
        <p:spPr bwMode="auto">
          <a:xfrm>
            <a:off x="2209314" y="1470626"/>
            <a:ext cx="2534478" cy="38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ilver computer with a black keyboard&#10;&#10;Description automatically generated with low confidence">
            <a:extLst>
              <a:ext uri="{FF2B5EF4-FFF2-40B4-BE49-F238E27FC236}">
                <a16:creationId xmlns:a16="http://schemas.microsoft.com/office/drawing/2014/main" id="{EF08ABEC-95E2-4EC8-ADC3-38071259C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" b="22235"/>
          <a:stretch/>
        </p:blipFill>
        <p:spPr>
          <a:xfrm>
            <a:off x="6096000" y="1230492"/>
            <a:ext cx="4534203" cy="3826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C5F3E-4655-4C01-98A2-6C559310265D}"/>
              </a:ext>
            </a:extLst>
          </p:cNvPr>
          <p:cNvSpPr txBox="1"/>
          <p:nvPr/>
        </p:nvSpPr>
        <p:spPr>
          <a:xfrm>
            <a:off x="2608976" y="5368954"/>
            <a:ext cx="95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Desktop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8C559-5323-4130-8922-3E33425E1512}"/>
              </a:ext>
            </a:extLst>
          </p:cNvPr>
          <p:cNvSpPr txBox="1"/>
          <p:nvPr/>
        </p:nvSpPr>
        <p:spPr>
          <a:xfrm>
            <a:off x="8363101" y="5360565"/>
            <a:ext cx="83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Laptop</a:t>
            </a:r>
          </a:p>
        </p:txBody>
      </p:sp>
    </p:spTree>
    <p:extLst>
      <p:ext uri="{BB962C8B-B14F-4D97-AF65-F5344CB8AC3E}">
        <p14:creationId xmlns:p14="http://schemas.microsoft.com/office/powerpoint/2010/main" val="52029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5349-72A5-4F76-ADA0-E3FE7889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Basic </a:t>
            </a:r>
            <a:r>
              <a:rPr lang="fi-FI" dirty="0" err="1"/>
              <a:t>components</a:t>
            </a:r>
            <a:r>
              <a:rPr lang="fi-FI" dirty="0"/>
              <a:t> and </a:t>
            </a:r>
            <a:r>
              <a:rPr lang="fi-FI" dirty="0" err="1"/>
              <a:t>layers</a:t>
            </a:r>
            <a:r>
              <a:rPr lang="fi-FI" dirty="0"/>
              <a:t>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1C79C-1386-4119-B025-400BED96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16" y="1449303"/>
            <a:ext cx="5144917" cy="5169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Hardware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Processor (CPU)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Memory (RAM)</a:t>
            </a:r>
          </a:p>
          <a:p>
            <a:pPr lvl="1"/>
            <a:r>
              <a:rPr lang="en-GB" dirty="0"/>
              <a:t>Network interface card (NIC)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Hard drive / Storage (SSD / HDD)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Graphics processing unit (GPU)</a:t>
            </a:r>
          </a:p>
          <a:p>
            <a:pPr indent="0"/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4098" name="Picture 2" descr="Microsoft Surface Laptop 4 13&amp;quot; kannettava i5/8GB/512 (musta) - Kannettavat  tietokoneet - Gigantti">
            <a:extLst>
              <a:ext uri="{FF2B5EF4-FFF2-40B4-BE49-F238E27FC236}">
                <a16:creationId xmlns:a16="http://schemas.microsoft.com/office/drawing/2014/main" id="{E9361155-27AC-49BE-8E40-32FA9AD13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 bwMode="auto">
          <a:xfrm>
            <a:off x="6821586" y="655031"/>
            <a:ext cx="3771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X86 architecture&#10;&#10;">
            <a:extLst>
              <a:ext uri="{FF2B5EF4-FFF2-40B4-BE49-F238E27FC236}">
                <a16:creationId xmlns:a16="http://schemas.microsoft.com/office/drawing/2014/main" id="{ECD4C117-1EB2-438F-B290-7250B214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84" y="3825765"/>
            <a:ext cx="4920498" cy="295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3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5349-72A5-4F76-ADA0-E3FE7889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82" y="225530"/>
            <a:ext cx="10260000" cy="727409"/>
          </a:xfrm>
        </p:spPr>
        <p:txBody>
          <a:bodyPr>
            <a:normAutofit/>
          </a:bodyPr>
          <a:lstStyle/>
          <a:p>
            <a:r>
              <a:rPr lang="fi-FI" dirty="0"/>
              <a:t>Basic </a:t>
            </a:r>
            <a:r>
              <a:rPr lang="fi-FI" dirty="0" err="1"/>
              <a:t>components</a:t>
            </a:r>
            <a:r>
              <a:rPr lang="fi-FI" dirty="0"/>
              <a:t> and </a:t>
            </a:r>
            <a:r>
              <a:rPr lang="fi-FI" dirty="0" err="1"/>
              <a:t>layers</a:t>
            </a:r>
            <a:r>
              <a:rPr lang="fi-FI" dirty="0"/>
              <a:t>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1C79C-1386-4119-B025-400BED96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1" y="1081441"/>
            <a:ext cx="5127400" cy="57217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BIOS / UEFI</a:t>
            </a:r>
            <a:endParaRPr lang="en-GB" dirty="0">
              <a:cs typeface="Calibri"/>
            </a:endParaRPr>
          </a:p>
          <a:p>
            <a:pPr lvl="1"/>
            <a:r>
              <a:rPr lang="en-GB" sz="2800" dirty="0"/>
              <a:t>Typically called BIOS, but to be exact new computers have UEFI (Unified Extensible Firmware Interface) </a:t>
            </a:r>
            <a:endParaRPr lang="en-GB" sz="2800">
              <a:cs typeface="Calibri"/>
            </a:endParaRPr>
          </a:p>
          <a:p>
            <a:pPr lvl="1"/>
            <a:r>
              <a:rPr lang="en-GB" sz="2800" dirty="0"/>
              <a:t>Responsible for booting the device and interpreting the data between the operating system and the iron</a:t>
            </a:r>
            <a:endParaRPr lang="en-GB" sz="2800" dirty="0">
              <a:cs typeface="Calibri"/>
            </a:endParaRPr>
          </a:p>
          <a:p>
            <a:r>
              <a:rPr lang="en-GB" dirty="0"/>
              <a:t>Operation system </a:t>
            </a:r>
            <a:endParaRPr lang="en-GB" dirty="0">
              <a:cs typeface="Calibri"/>
            </a:endParaRPr>
          </a:p>
          <a:p>
            <a:pPr lvl="1"/>
            <a:r>
              <a:rPr lang="en-GB" sz="2800" dirty="0"/>
              <a:t>MacOS, Linux, Windows </a:t>
            </a:r>
            <a:endParaRPr lang="en-GB" sz="2800">
              <a:cs typeface="Calibri"/>
            </a:endParaRPr>
          </a:p>
          <a:p>
            <a:r>
              <a:rPr lang="en-GB" dirty="0">
                <a:cs typeface="Calibri"/>
              </a:rPr>
              <a:t>The program what you want to use </a:t>
            </a:r>
            <a:endParaRPr lang="en-GB">
              <a:cs typeface="Calibri"/>
            </a:endParaRPr>
          </a:p>
        </p:txBody>
      </p:sp>
      <p:pic>
        <p:nvPicPr>
          <p:cNvPr id="4098" name="Picture 2" descr="Microsoft Surface Laptop 4 13&amp;quot; kannettava i5/8GB/512 (musta) - Kannettavat  tietokoneet - Gigantti">
            <a:extLst>
              <a:ext uri="{FF2B5EF4-FFF2-40B4-BE49-F238E27FC236}">
                <a16:creationId xmlns:a16="http://schemas.microsoft.com/office/drawing/2014/main" id="{E9361155-27AC-49BE-8E40-32FA9AD13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 bwMode="auto">
          <a:xfrm>
            <a:off x="6821586" y="655031"/>
            <a:ext cx="3771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X86 architecture&#10;">
            <a:extLst>
              <a:ext uri="{FF2B5EF4-FFF2-40B4-BE49-F238E27FC236}">
                <a16:creationId xmlns:a16="http://schemas.microsoft.com/office/drawing/2014/main" id="{ECD4C117-1EB2-438F-B290-7250B214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84" y="3825765"/>
            <a:ext cx="4920498" cy="295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3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F334-D7C0-43D6-95CA-C5A652EA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>
                <a:ea typeface="+mj-lt"/>
                <a:cs typeface="+mj-lt"/>
              </a:rPr>
              <a:t>Processor </a:t>
            </a:r>
            <a:r>
              <a:rPr lang="fi-FI" dirty="0"/>
              <a:t>(CPU)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00CD4F88-478A-4F93-8AE5-C55E8D81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2" y="1274558"/>
            <a:ext cx="7710092" cy="544549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>
                <a:ea typeface="+mn-lt"/>
                <a:cs typeface="+mn-lt"/>
              </a:rPr>
              <a:t>Determines the computing (calculation) power of the device in general use case</a:t>
            </a:r>
            <a:endParaRPr lang="en-US" sz="2800" dirty="0">
              <a:cs typeface="Calibri" panose="020F0502020204030204"/>
            </a:endParaRPr>
          </a:p>
          <a:p>
            <a:r>
              <a:rPr lang="en-US" sz="2800" dirty="0">
                <a:ea typeface="+mn-lt"/>
                <a:cs typeface="+mn-lt"/>
              </a:rPr>
              <a:t>Three main branches</a:t>
            </a:r>
            <a:endParaRPr lang="en-US" dirty="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x86-64 (AMD, Intel)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ARM (M1, Raspberry pi)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ea typeface="+mn-lt"/>
                <a:cs typeface="+mn-lt"/>
              </a:rPr>
              <a:t>Risc</a:t>
            </a:r>
            <a:r>
              <a:rPr lang="en-US" sz="2800" dirty="0">
                <a:ea typeface="+mn-lt"/>
                <a:cs typeface="+mn-lt"/>
              </a:rPr>
              <a:t> (“Free ARM”)</a:t>
            </a:r>
            <a:endParaRPr lang="fi-FI" dirty="0">
              <a:cs typeface="Calibri" panose="020F0502020204030204"/>
            </a:endParaRPr>
          </a:p>
          <a:p>
            <a:r>
              <a:rPr lang="en-US" sz="2800" dirty="0">
                <a:ea typeface="+mn-lt"/>
                <a:cs typeface="+mn-lt"/>
              </a:rPr>
              <a:t>Determining power is not easy to calculate, but the basic principle is “Number of cores * clock frequency = power”</a:t>
            </a:r>
          </a:p>
          <a:p>
            <a:r>
              <a:rPr lang="en-US" sz="2800" dirty="0">
                <a:ea typeface="+mn-lt"/>
                <a:cs typeface="+mn-lt"/>
              </a:rPr>
              <a:t>However, efficiency is not that easy because not all programs take advantage of cores and newer processors do more per </a:t>
            </a:r>
            <a:r>
              <a:rPr lang="en-US" sz="2800">
                <a:ea typeface="+mn-lt"/>
                <a:cs typeface="+mn-lt"/>
              </a:rPr>
              <a:t>clock cycle.</a:t>
            </a:r>
            <a:endParaRPr lang="en-US" sz="2800" dirty="0">
              <a:ea typeface="+mn-lt"/>
              <a:cs typeface="+mn-lt"/>
            </a:endParaRPr>
          </a:p>
          <a:p>
            <a:pPr lvl="1"/>
            <a:endParaRPr lang="en-US" sz="2600" dirty="0"/>
          </a:p>
          <a:p>
            <a:endParaRPr lang="en-US" sz="2800" dirty="0">
              <a:cs typeface="Calibri" panose="020F0502020204030204"/>
            </a:endParaRPr>
          </a:p>
        </p:txBody>
      </p:sp>
      <p:pic>
        <p:nvPicPr>
          <p:cNvPr id="1026" name="Picture 2" descr="Intel Xeon Gold 6130 FC-LGA14 boxed prosessori | Karkkainen.com verkkokauppa">
            <a:extLst>
              <a:ext uri="{FF2B5EF4-FFF2-40B4-BE49-F238E27FC236}">
                <a16:creationId xmlns:a16="http://schemas.microsoft.com/office/drawing/2014/main" id="{EC1BE76B-37BF-4946-8D35-0BBD0029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7517" y="1189422"/>
            <a:ext cx="2306030" cy="255515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3855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6D879064-C1BC-4CF4-95FC-77109B2A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15923-E8DE-400D-ACC4-EF5AFD1D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2" y="1745355"/>
            <a:ext cx="8082326" cy="4650631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Indirectly determines the number of concurrent processes on the device.</a:t>
            </a:r>
            <a:endParaRPr lang="en-US" dirty="0">
              <a:cs typeface="Calibri"/>
            </a:endParaRPr>
          </a:p>
          <a:p>
            <a:pPr marL="285750" indent="-285750"/>
            <a:r>
              <a:rPr lang="en-US" dirty="0"/>
              <a:t>Memory is required to input data to the CPU. If the device is low on memory, not much data can be input to the processor.</a:t>
            </a:r>
          </a:p>
          <a:p>
            <a:pPr marL="285750" indent="-285750"/>
            <a:r>
              <a:rPr lang="en-US" dirty="0"/>
              <a:t>If the amount of data stays below the amount of memory, there will be no bottlenecks. </a:t>
            </a:r>
          </a:p>
          <a:p>
            <a:pPr marL="285750" indent="-285750"/>
            <a:r>
              <a:rPr lang="en-US" dirty="0"/>
              <a:t>If the amount of data is larger, then you will have to use the Page File, i.e. the hard disk, as a temporary storage space. This slows down the processing of data VERY significantly</a:t>
            </a:r>
          </a:p>
          <a:p>
            <a:endParaRPr lang="en-GB" dirty="0"/>
          </a:p>
        </p:txBody>
      </p:sp>
      <p:pic>
        <p:nvPicPr>
          <p:cNvPr id="2050" name="Picture 2" descr="Computer Memory">
            <a:extLst>
              <a:ext uri="{FF2B5EF4-FFF2-40B4-BE49-F238E27FC236}">
                <a16:creationId xmlns:a16="http://schemas.microsoft.com/office/drawing/2014/main" id="{91598046-B4C2-4EFB-89E1-5BCEE5D71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34075" r="30513" b="31273"/>
          <a:stretch/>
        </p:blipFill>
        <p:spPr bwMode="auto">
          <a:xfrm>
            <a:off x="8631885" y="1745355"/>
            <a:ext cx="2973105" cy="266537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F0D609-51D6-466A-9A5D-4B36ED6A51AC}"/>
              </a:ext>
            </a:extLst>
          </p:cNvPr>
          <p:cNvSpPr txBox="1">
            <a:spLocks/>
          </p:cNvSpPr>
          <p:nvPr/>
        </p:nvSpPr>
        <p:spPr>
          <a:xfrm>
            <a:off x="139338" y="1280160"/>
            <a:ext cx="8225344" cy="501767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0167-DE87-4A96-B14E-30E0741B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</a:t>
            </a:r>
            <a:r>
              <a:rPr lang="fi-FI" dirty="0"/>
              <a:t> (SSD / HDD)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53749-ED6C-4861-9263-782B78EC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2" y="1449303"/>
            <a:ext cx="7006085" cy="5161890"/>
          </a:xfrm>
        </p:spPr>
        <p:txBody>
          <a:bodyPr>
            <a:normAutofit/>
          </a:bodyPr>
          <a:lstStyle/>
          <a:p>
            <a:r>
              <a:rPr lang="en-US" dirty="0"/>
              <a:t>A device that stores the information we want to keep when the device is turned off.</a:t>
            </a:r>
          </a:p>
          <a:p>
            <a:r>
              <a:rPr lang="en-US" dirty="0"/>
              <a:t>Can be roughly divided into two categories</a:t>
            </a:r>
          </a:p>
          <a:p>
            <a:pPr lvl="1"/>
            <a:r>
              <a:rPr lang="en-US" dirty="0"/>
              <a:t>HDD, or mechanical hard disks. Nicknamed Spinning Rust</a:t>
            </a:r>
          </a:p>
          <a:p>
            <a:pPr lvl="1"/>
            <a:r>
              <a:rPr lang="en-US" dirty="0"/>
              <a:t>SSD, Similar microcircuits are used, for example, in USB sticks.</a:t>
            </a:r>
          </a:p>
          <a:p>
            <a:r>
              <a:rPr lang="en-US" dirty="0"/>
              <a:t>There are several interface standards for move data through </a:t>
            </a:r>
            <a:r>
              <a:rPr lang="en-GB" dirty="0"/>
              <a:t>storage</a:t>
            </a:r>
            <a:r>
              <a:rPr lang="en-US" dirty="0"/>
              <a:t> connectors.  M2, IDE, SATA, PCIe, etc. and ways (languages)</a:t>
            </a:r>
          </a:p>
        </p:txBody>
      </p:sp>
      <p:pic>
        <p:nvPicPr>
          <p:cNvPr id="3074" name="Picture 2" descr="Hard drive">
            <a:extLst>
              <a:ext uri="{FF2B5EF4-FFF2-40B4-BE49-F238E27FC236}">
                <a16:creationId xmlns:a16="http://schemas.microsoft.com/office/drawing/2014/main" id="{BA863A34-E41B-4FB2-A256-47C13EE01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-344" r="51224" b="344"/>
          <a:stretch/>
        </p:blipFill>
        <p:spPr bwMode="auto">
          <a:xfrm>
            <a:off x="8286750" y="1916566"/>
            <a:ext cx="2767647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3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D745-F383-4A26-95CE-7557936E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82" y="462013"/>
            <a:ext cx="6908981" cy="727409"/>
          </a:xfrm>
        </p:spPr>
        <p:txBody>
          <a:bodyPr/>
          <a:lstStyle/>
          <a:p>
            <a:r>
              <a:rPr lang="en-GB" dirty="0"/>
              <a:t>Network interface card (NIC)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CFADA-E21C-4947-B757-B2D99E14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2" y="1449304"/>
            <a:ext cx="5857016" cy="3719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typically either a network card (eth) or a wireless network device (</a:t>
            </a:r>
            <a:r>
              <a:rPr lang="en-US" dirty="0" err="1"/>
              <a:t>wlan</a:t>
            </a:r>
            <a:r>
              <a:rPr lang="en-US" dirty="0"/>
              <a:t>).</a:t>
            </a:r>
          </a:p>
          <a:p>
            <a:r>
              <a:rPr lang="en-US" dirty="0"/>
              <a:t>For a normal user, this is as important as a faucet. If it works, it works, and you don’t think how it works. </a:t>
            </a:r>
          </a:p>
          <a:p>
            <a:r>
              <a:rPr lang="en-US" dirty="0"/>
              <a:t>Have you wondered where and how the water comes into your house?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A white sign on a wall&#10;">
            <a:extLst>
              <a:ext uri="{FF2B5EF4-FFF2-40B4-BE49-F238E27FC236}">
                <a16:creationId xmlns:a16="http://schemas.microsoft.com/office/drawing/2014/main" id="{E68545B7-B6F5-41DA-9C5A-4D8B640BE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r="10986"/>
          <a:stretch/>
        </p:blipFill>
        <p:spPr bwMode="auto">
          <a:xfrm>
            <a:off x="7679342" y="189205"/>
            <a:ext cx="3957005" cy="67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8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312A-64A9-4550-A910-9C54D4A4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Graphics processing unit (GPU)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D928A-5D88-41E6-8DBF-D8CD6A71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82" y="1449304"/>
            <a:ext cx="6161809" cy="50081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GPU is a specialized component(s) designed to accelerate the creation of images to a display device.</a:t>
            </a:r>
            <a:endParaRPr lang="en-US" dirty="0">
              <a:cs typeface="Calibri"/>
            </a:endParaRPr>
          </a:p>
          <a:p>
            <a:r>
              <a:rPr lang="en-US" dirty="0"/>
              <a:t>Basic types are</a:t>
            </a:r>
          </a:p>
          <a:p>
            <a:pPr lvl="1"/>
            <a:r>
              <a:rPr lang="fi-FI" sz="2800" dirty="0" err="1"/>
              <a:t>Integrated</a:t>
            </a:r>
            <a:r>
              <a:rPr lang="fi-FI" sz="2800" dirty="0"/>
              <a:t> </a:t>
            </a:r>
            <a:r>
              <a:rPr lang="fi-FI" sz="2800" dirty="0" err="1"/>
              <a:t>graphics</a:t>
            </a:r>
            <a:endParaRPr lang="fi-FI" sz="2800" dirty="0"/>
          </a:p>
          <a:p>
            <a:pPr lvl="1"/>
            <a:r>
              <a:rPr lang="fi-FI" sz="2800" dirty="0" err="1"/>
              <a:t>Dedicated</a:t>
            </a:r>
            <a:r>
              <a:rPr lang="fi-FI" sz="2800" dirty="0"/>
              <a:t> </a:t>
            </a:r>
            <a:r>
              <a:rPr lang="fi-FI" sz="2800" dirty="0" err="1"/>
              <a:t>graphics</a:t>
            </a:r>
            <a:endParaRPr lang="en-GB" sz="2800" dirty="0"/>
          </a:p>
          <a:p>
            <a:r>
              <a:rPr lang="en-GB" dirty="0"/>
              <a:t>All modern computers have a at least Integrated graphics to power typical desktop environments and basic games </a:t>
            </a:r>
          </a:p>
          <a:p>
            <a:r>
              <a:rPr lang="fi-FI" dirty="0" err="1"/>
              <a:t>Dedicated</a:t>
            </a:r>
            <a:r>
              <a:rPr lang="fi-FI" dirty="0"/>
              <a:t> </a:t>
            </a:r>
            <a:r>
              <a:rPr lang="fi-FI" dirty="0" err="1"/>
              <a:t>graphics</a:t>
            </a:r>
            <a:r>
              <a:rPr lang="en-GB" dirty="0"/>
              <a:t> allow to do complex AI calculations and modern triple A games 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Dedicated GPU">
            <a:extLst>
              <a:ext uri="{FF2B5EF4-FFF2-40B4-BE49-F238E27FC236}">
                <a16:creationId xmlns:a16="http://schemas.microsoft.com/office/drawing/2014/main" id="{4B9DB76E-B085-42E4-8561-D700B6BB6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9" t="12715" r="8126" b="12027"/>
          <a:stretch/>
        </p:blipFill>
        <p:spPr bwMode="auto">
          <a:xfrm>
            <a:off x="8394511" y="4117390"/>
            <a:ext cx="2645535" cy="25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PU">
            <a:extLst>
              <a:ext uri="{FF2B5EF4-FFF2-40B4-BE49-F238E27FC236}">
                <a16:creationId xmlns:a16="http://schemas.microsoft.com/office/drawing/2014/main" id="{AF458062-B73B-FD57-69AA-09C13D21A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12715" r="50249" b="12027"/>
          <a:stretch/>
        </p:blipFill>
        <p:spPr bwMode="auto">
          <a:xfrm>
            <a:off x="8079200" y="1192010"/>
            <a:ext cx="3241138" cy="30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46464"/>
      </p:ext>
    </p:extLst>
  </p:cSld>
  <p:clrMapOvr>
    <a:masterClrMapping/>
  </p:clrMapOvr>
</p:sld>
</file>

<file path=ppt/theme/theme1.xml><?xml version="1.0" encoding="utf-8"?>
<a:theme xmlns:a="http://schemas.openxmlformats.org/drawingml/2006/main" name="HAMK_ppt_pohja_16-9">
  <a:themeElements>
    <a:clrScheme name="Mukautettu 2">
      <a:dk1>
        <a:sysClr val="windowText" lastClr="000000"/>
      </a:dk1>
      <a:lt1>
        <a:sysClr val="window" lastClr="FFFFFF"/>
      </a:lt1>
      <a:dk2>
        <a:srgbClr val="005E82"/>
      </a:dk2>
      <a:lt2>
        <a:srgbClr val="E7E6E6"/>
      </a:lt2>
      <a:accent1>
        <a:srgbClr val="16BECF"/>
      </a:accent1>
      <a:accent2>
        <a:srgbClr val="ABD1DD"/>
      </a:accent2>
      <a:accent3>
        <a:srgbClr val="D8E9EE"/>
      </a:accent3>
      <a:accent4>
        <a:srgbClr val="7BAFBC"/>
      </a:accent4>
      <a:accent5>
        <a:srgbClr val="16BECF"/>
      </a:accent5>
      <a:accent6>
        <a:srgbClr val="ABD1DD"/>
      </a:accent6>
      <a:hlink>
        <a:srgbClr val="903F98"/>
      </a:hlink>
      <a:folHlink>
        <a:srgbClr val="6C2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2D75499-0B86-48D0-80A8-0036303D27AF}" vid="{B0A39389-89B0-455E-BF06-F2C91401A5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443545-4fc2-42a0-a194-f928562246b0">
      <Terms xmlns="http://schemas.microsoft.com/office/infopath/2007/PartnerControls"/>
    </lcf76f155ced4ddcb4097134ff3c332f>
    <TaxCatchAll xmlns="fdbd69eb-e3a3-42b7-a3fa-30f86c2a302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C7C5D575AA1C44B9F686888F41D7BAE" ma:contentTypeVersion="14" ma:contentTypeDescription="Luo uusi asiakirja." ma:contentTypeScope="" ma:versionID="470b5a2f03673e20c3e6ff2414eea3be">
  <xsd:schema xmlns:xsd="http://www.w3.org/2001/XMLSchema" xmlns:xs="http://www.w3.org/2001/XMLSchema" xmlns:p="http://schemas.microsoft.com/office/2006/metadata/properties" xmlns:ns2="40443545-4fc2-42a0-a194-f928562246b0" xmlns:ns3="fdbd69eb-e3a3-42b7-a3fa-30f86c2a302d" targetNamespace="http://schemas.microsoft.com/office/2006/metadata/properties" ma:root="true" ma:fieldsID="b59a0941022e5c60a7cd9fa0bc3c7c32" ns2:_="" ns3:_="">
    <xsd:import namespace="40443545-4fc2-42a0-a194-f928562246b0"/>
    <xsd:import namespace="fdbd69eb-e3a3-42b7-a3fa-30f86c2a30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43545-4fc2-42a0-a194-f9285622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e1c13e40-b2b1-49b8-8663-ef592bdcc8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d69eb-e3a3-42b7-a3fa-30f86c2a30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1acf468-9d21-4b41-a740-0a040edce5c3}" ma:internalName="TaxCatchAll" ma:showField="CatchAllData" ma:web="fdbd69eb-e3a3-42b7-a3fa-30f86c2a30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882F8-D915-4464-8E6F-B82CFE382398}">
  <ds:schemaRefs>
    <ds:schemaRef ds:uri="http://schemas.microsoft.com/office/2006/metadata/properties"/>
    <ds:schemaRef ds:uri="http://schemas.microsoft.com/office/infopath/2007/PartnerControls"/>
    <ds:schemaRef ds:uri="40443545-4fc2-42a0-a194-f928562246b0"/>
    <ds:schemaRef ds:uri="fdbd69eb-e3a3-42b7-a3fa-30f86c2a302d"/>
  </ds:schemaRefs>
</ds:datastoreItem>
</file>

<file path=customXml/itemProps2.xml><?xml version="1.0" encoding="utf-8"?>
<ds:datastoreItem xmlns:ds="http://schemas.openxmlformats.org/officeDocument/2006/customXml" ds:itemID="{93C0DF45-9D5A-4920-9F8B-6679F3241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CD2C6-CEE2-4567-ADBC-F0D3B5200333}"/>
</file>

<file path=docProps/app.xml><?xml version="1.0" encoding="utf-8"?>
<Properties xmlns="http://schemas.openxmlformats.org/officeDocument/2006/extended-properties" xmlns:vt="http://schemas.openxmlformats.org/officeDocument/2006/docPropsVTypes">
  <Template>mooc_esityspohja_v3</Template>
  <TotalTime>39</TotalTime>
  <Words>769</Words>
  <Application>Microsoft Office PowerPoint</Application>
  <PresentationFormat>Widescreen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Consolas</vt:lpstr>
      <vt:lpstr>HAMK_ppt_pohja_16-9</vt:lpstr>
      <vt:lpstr>What is a (personal) computer?</vt:lpstr>
      <vt:lpstr>Computers (Case)</vt:lpstr>
      <vt:lpstr>Basic components and layers 1/2</vt:lpstr>
      <vt:lpstr>Basic components and layers 2/2</vt:lpstr>
      <vt:lpstr>Processor (CPU)</vt:lpstr>
      <vt:lpstr>Memory</vt:lpstr>
      <vt:lpstr>Storage (SSD / HDD)</vt:lpstr>
      <vt:lpstr>Network interface card (NIC)</vt:lpstr>
      <vt:lpstr>Graphics processing unit (GPU)</vt:lpstr>
      <vt:lpstr>Operation system  </vt:lpstr>
      <vt:lpstr>Graphical interface (GUI)</vt:lpstr>
      <vt:lpstr>Command-line interface (CLI)</vt:lpstr>
      <vt:lpstr>GUI versus CLI</vt:lpstr>
      <vt:lpstr>Recommendations for the computer or workstation for schoolwork</vt:lpstr>
    </vt:vector>
  </TitlesOfParts>
  <Company>Hamk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Tero Keso</dc:creator>
  <cp:lastModifiedBy>Timi Kohonen</cp:lastModifiedBy>
  <cp:revision>27</cp:revision>
  <dcterms:created xsi:type="dcterms:W3CDTF">2018-02-01T08:28:19Z</dcterms:created>
  <dcterms:modified xsi:type="dcterms:W3CDTF">2022-06-14T13:11:45Z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0x0101003C7C5D575AA1C44B9F686888F41D7BAE</vt:lpwstr>
  </property>
  <property fmtid="{D5CDD505-2E9C-101B-9397-08002B2CF9AE}" pid="3" name="MediaServiceImageTags">
    <vt:lpwstr/>
  </property>
</Properties>
</file>